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14"/>
  </p:notesMasterIdLst>
  <p:sldIdLst>
    <p:sldId id="256" r:id="rId2"/>
    <p:sldId id="273" r:id="rId3"/>
    <p:sldId id="274" r:id="rId4"/>
    <p:sldId id="275" r:id="rId5"/>
    <p:sldId id="276" r:id="rId6"/>
    <p:sldId id="277" r:id="rId7"/>
    <p:sldId id="280" r:id="rId8"/>
    <p:sldId id="281" r:id="rId9"/>
    <p:sldId id="278" r:id="rId10"/>
    <p:sldId id="282" r:id="rId11"/>
    <p:sldId id="283" r:id="rId12"/>
    <p:sldId id="279" r:id="rId13"/>
  </p:sldIdLst>
  <p:sldSz cx="18288000" cy="10287000"/>
  <p:notesSz cx="6858000" cy="9144000"/>
  <p:embeddedFontLst>
    <p:embeddedFont>
      <p:font typeface="Amoresa" charset="0"/>
      <p:regular r:id="rId15"/>
    </p:embeddedFont>
    <p:embeddedFont>
      <p:font typeface="Open Sans Bold" panose="020B0604020202020204" charset="0"/>
      <p:regular r:id="rId16"/>
      <p:bold r:id="rId17"/>
    </p:embeddedFont>
    <p:embeddedFont>
      <p:font typeface="Segoe UI" panose="020B0502040204020203" pitchFamily="34" charset="0"/>
      <p:regular r:id="rId18"/>
      <p:bold r:id="rId19"/>
      <p:italic r:id="rId20"/>
      <p:boldItalic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10A53-968E-402C-8BF8-A43819CFD67D}" v="607" dt="2025-12-12T16:58:12.5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1162" autoAdjust="0"/>
  </p:normalViewPr>
  <p:slideViewPr>
    <p:cSldViewPr>
      <p:cViewPr varScale="1">
        <p:scale>
          <a:sx n="68" d="100"/>
          <a:sy n="68" d="100"/>
        </p:scale>
        <p:origin x="89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81" d="100"/>
          <a:sy n="81" d="100"/>
        </p:scale>
        <p:origin x="3894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9A29C6-6364-4C84-A060-2EDDA5083A38}" type="doc">
      <dgm:prSet loTypeId="urn:microsoft.com/office/officeart/2005/8/layout/cycle2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C143DFFD-A531-4F6B-B818-8C1F7EEB7F02}">
      <dgm:prSet phldrT="[Texto]"/>
      <dgm:spPr/>
      <dgm:t>
        <a:bodyPr/>
        <a:lstStyle/>
        <a:p>
          <a:r>
            <a:rPr lang="es-ES" dirty="0"/>
            <a:t>Procrastinar</a:t>
          </a:r>
        </a:p>
      </dgm:t>
    </dgm:pt>
    <dgm:pt modelId="{166B731A-1383-41A0-B9C2-386A1315FD36}" type="parTrans" cxnId="{B5D3403A-FBDC-47F4-99D2-EC120B757ECF}">
      <dgm:prSet/>
      <dgm:spPr/>
      <dgm:t>
        <a:bodyPr/>
        <a:lstStyle/>
        <a:p>
          <a:endParaRPr lang="es-ES"/>
        </a:p>
      </dgm:t>
    </dgm:pt>
    <dgm:pt modelId="{B97D9809-FF41-4CC2-BCDD-AD3AAC56F87A}" type="sibTrans" cxnId="{B5D3403A-FBDC-47F4-99D2-EC120B757ECF}">
      <dgm:prSet/>
      <dgm:spPr/>
      <dgm:t>
        <a:bodyPr/>
        <a:lstStyle/>
        <a:p>
          <a:endParaRPr lang="es-ES"/>
        </a:p>
      </dgm:t>
    </dgm:pt>
    <dgm:pt modelId="{48DFF864-39EF-4A27-9325-D9391CF06063}">
      <dgm:prSet phldrT="[Texto]"/>
      <dgm:spPr/>
      <dgm:t>
        <a:bodyPr/>
        <a:lstStyle/>
        <a:p>
          <a:r>
            <a:rPr lang="es-ES" dirty="0"/>
            <a:t>Culpabilidad</a:t>
          </a:r>
        </a:p>
      </dgm:t>
    </dgm:pt>
    <dgm:pt modelId="{B8AE4E18-B436-43B3-BB18-C5CBDA5BF101}" type="parTrans" cxnId="{D1A17273-3F3B-4493-9DAA-9F8C4D8A0E6D}">
      <dgm:prSet/>
      <dgm:spPr/>
      <dgm:t>
        <a:bodyPr/>
        <a:lstStyle/>
        <a:p>
          <a:endParaRPr lang="es-ES"/>
        </a:p>
      </dgm:t>
    </dgm:pt>
    <dgm:pt modelId="{5E4D4761-912C-42E8-9B52-355499714C3E}" type="sibTrans" cxnId="{D1A17273-3F3B-4493-9DAA-9F8C4D8A0E6D}">
      <dgm:prSet/>
      <dgm:spPr/>
      <dgm:t>
        <a:bodyPr/>
        <a:lstStyle/>
        <a:p>
          <a:endParaRPr lang="es-ES"/>
        </a:p>
      </dgm:t>
    </dgm:pt>
    <dgm:pt modelId="{7AB5AE9C-632B-4A17-BF46-BE285662ED39}">
      <dgm:prSet phldrT="[Texto]"/>
      <dgm:spPr/>
      <dgm:t>
        <a:bodyPr/>
        <a:lstStyle/>
        <a:p>
          <a:r>
            <a:rPr lang="es-ES" dirty="0"/>
            <a:t>Pánico</a:t>
          </a:r>
        </a:p>
      </dgm:t>
    </dgm:pt>
    <dgm:pt modelId="{9F943F40-801C-4BB0-BE10-32B658B2EDCF}" type="parTrans" cxnId="{779BEBFB-CE4D-4BBD-B93A-918F2A940FE4}">
      <dgm:prSet/>
      <dgm:spPr/>
      <dgm:t>
        <a:bodyPr/>
        <a:lstStyle/>
        <a:p>
          <a:endParaRPr lang="es-ES"/>
        </a:p>
      </dgm:t>
    </dgm:pt>
    <dgm:pt modelId="{843F8CB3-37CD-40B1-BB76-E10A104129F2}" type="sibTrans" cxnId="{779BEBFB-CE4D-4BBD-B93A-918F2A940FE4}">
      <dgm:prSet/>
      <dgm:spPr/>
      <dgm:t>
        <a:bodyPr/>
        <a:lstStyle/>
        <a:p>
          <a:endParaRPr lang="es-ES"/>
        </a:p>
      </dgm:t>
    </dgm:pt>
    <dgm:pt modelId="{B3AA3188-6DAE-4A61-9FA0-8B7663D07D23}">
      <dgm:prSet phldrT="[Texto]"/>
      <dgm:spPr/>
      <dgm:t>
        <a:bodyPr/>
        <a:lstStyle/>
        <a:p>
          <a:r>
            <a:rPr lang="es-ES" dirty="0"/>
            <a:t>Excusas</a:t>
          </a:r>
        </a:p>
      </dgm:t>
    </dgm:pt>
    <dgm:pt modelId="{E7BFA76B-DBB5-4FA8-8F07-18371CE8B358}" type="parTrans" cxnId="{227607EE-A784-49A8-8086-35969F9E9F56}">
      <dgm:prSet/>
      <dgm:spPr/>
      <dgm:t>
        <a:bodyPr/>
        <a:lstStyle/>
        <a:p>
          <a:endParaRPr lang="es-ES"/>
        </a:p>
      </dgm:t>
    </dgm:pt>
    <dgm:pt modelId="{AE87C3B9-87D2-4BAB-BC3F-3D16138386C6}" type="sibTrans" cxnId="{227607EE-A784-49A8-8086-35969F9E9F56}">
      <dgm:prSet/>
      <dgm:spPr/>
      <dgm:t>
        <a:bodyPr/>
        <a:lstStyle/>
        <a:p>
          <a:endParaRPr lang="es-ES"/>
        </a:p>
      </dgm:t>
    </dgm:pt>
    <dgm:pt modelId="{E95B61B5-8C6C-496D-AF20-5A7C96F5F4FD}" type="pres">
      <dgm:prSet presAssocID="{5A9A29C6-6364-4C84-A060-2EDDA5083A38}" presName="cycle" presStyleCnt="0">
        <dgm:presLayoutVars>
          <dgm:dir/>
          <dgm:resizeHandles val="exact"/>
        </dgm:presLayoutVars>
      </dgm:prSet>
      <dgm:spPr/>
    </dgm:pt>
    <dgm:pt modelId="{31C055EC-6F85-403D-AB66-4FF81E0A6B06}" type="pres">
      <dgm:prSet presAssocID="{C143DFFD-A531-4F6B-B818-8C1F7EEB7F02}" presName="node" presStyleLbl="node1" presStyleIdx="0" presStyleCnt="4">
        <dgm:presLayoutVars>
          <dgm:bulletEnabled val="1"/>
        </dgm:presLayoutVars>
      </dgm:prSet>
      <dgm:spPr/>
    </dgm:pt>
    <dgm:pt modelId="{DBF3C849-0B60-48A4-B6D5-1E254B0F61DB}" type="pres">
      <dgm:prSet presAssocID="{B97D9809-FF41-4CC2-BCDD-AD3AAC56F87A}" presName="sibTrans" presStyleLbl="sibTrans2D1" presStyleIdx="0" presStyleCnt="4"/>
      <dgm:spPr/>
    </dgm:pt>
    <dgm:pt modelId="{25EC5435-ED4E-4142-BEAD-20416ACD94A0}" type="pres">
      <dgm:prSet presAssocID="{B97D9809-FF41-4CC2-BCDD-AD3AAC56F87A}" presName="connectorText" presStyleLbl="sibTrans2D1" presStyleIdx="0" presStyleCnt="4"/>
      <dgm:spPr/>
    </dgm:pt>
    <dgm:pt modelId="{29CC08D2-EDF0-45E1-92AE-E0A584774B71}" type="pres">
      <dgm:prSet presAssocID="{48DFF864-39EF-4A27-9325-D9391CF06063}" presName="node" presStyleLbl="node1" presStyleIdx="1" presStyleCnt="4">
        <dgm:presLayoutVars>
          <dgm:bulletEnabled val="1"/>
        </dgm:presLayoutVars>
      </dgm:prSet>
      <dgm:spPr/>
    </dgm:pt>
    <dgm:pt modelId="{8BE66E70-7FBE-41BB-A762-3BC9FB05E067}" type="pres">
      <dgm:prSet presAssocID="{5E4D4761-912C-42E8-9B52-355499714C3E}" presName="sibTrans" presStyleLbl="sibTrans2D1" presStyleIdx="1" presStyleCnt="4"/>
      <dgm:spPr/>
    </dgm:pt>
    <dgm:pt modelId="{73EE1E80-F807-44CA-B1B5-FBEE4F5800EC}" type="pres">
      <dgm:prSet presAssocID="{5E4D4761-912C-42E8-9B52-355499714C3E}" presName="connectorText" presStyleLbl="sibTrans2D1" presStyleIdx="1" presStyleCnt="4"/>
      <dgm:spPr/>
    </dgm:pt>
    <dgm:pt modelId="{0CF54F21-36F9-4CC9-83FA-56A9CB9B2EB9}" type="pres">
      <dgm:prSet presAssocID="{7AB5AE9C-632B-4A17-BF46-BE285662ED39}" presName="node" presStyleLbl="node1" presStyleIdx="2" presStyleCnt="4">
        <dgm:presLayoutVars>
          <dgm:bulletEnabled val="1"/>
        </dgm:presLayoutVars>
      </dgm:prSet>
      <dgm:spPr/>
    </dgm:pt>
    <dgm:pt modelId="{3D096305-42A4-431B-9337-984A7EAF4C9A}" type="pres">
      <dgm:prSet presAssocID="{843F8CB3-37CD-40B1-BB76-E10A104129F2}" presName="sibTrans" presStyleLbl="sibTrans2D1" presStyleIdx="2" presStyleCnt="4"/>
      <dgm:spPr/>
    </dgm:pt>
    <dgm:pt modelId="{D1B5FEE7-9BDF-4DAA-914B-AF5936AA2012}" type="pres">
      <dgm:prSet presAssocID="{843F8CB3-37CD-40B1-BB76-E10A104129F2}" presName="connectorText" presStyleLbl="sibTrans2D1" presStyleIdx="2" presStyleCnt="4"/>
      <dgm:spPr/>
    </dgm:pt>
    <dgm:pt modelId="{0386924A-4492-4B7D-B5D3-1300853FF167}" type="pres">
      <dgm:prSet presAssocID="{B3AA3188-6DAE-4A61-9FA0-8B7663D07D23}" presName="node" presStyleLbl="node1" presStyleIdx="3" presStyleCnt="4">
        <dgm:presLayoutVars>
          <dgm:bulletEnabled val="1"/>
        </dgm:presLayoutVars>
      </dgm:prSet>
      <dgm:spPr/>
    </dgm:pt>
    <dgm:pt modelId="{11FDA883-C7DE-40A6-B22C-F9A4829D774B}" type="pres">
      <dgm:prSet presAssocID="{AE87C3B9-87D2-4BAB-BC3F-3D16138386C6}" presName="sibTrans" presStyleLbl="sibTrans2D1" presStyleIdx="3" presStyleCnt="4"/>
      <dgm:spPr/>
    </dgm:pt>
    <dgm:pt modelId="{1A06FB2E-5175-4DCE-A39E-E03781DC8F35}" type="pres">
      <dgm:prSet presAssocID="{AE87C3B9-87D2-4BAB-BC3F-3D16138386C6}" presName="connectorText" presStyleLbl="sibTrans2D1" presStyleIdx="3" presStyleCnt="4"/>
      <dgm:spPr/>
    </dgm:pt>
  </dgm:ptLst>
  <dgm:cxnLst>
    <dgm:cxn modelId="{17BAFD10-A347-4E31-B0B0-5185A218972E}" type="presOf" srcId="{AE87C3B9-87D2-4BAB-BC3F-3D16138386C6}" destId="{1A06FB2E-5175-4DCE-A39E-E03781DC8F35}" srcOrd="1" destOrd="0" presId="urn:microsoft.com/office/officeart/2005/8/layout/cycle2"/>
    <dgm:cxn modelId="{C8BCD239-A84A-4378-955D-E95C0B027A59}" type="presOf" srcId="{AE87C3B9-87D2-4BAB-BC3F-3D16138386C6}" destId="{11FDA883-C7DE-40A6-B22C-F9A4829D774B}" srcOrd="0" destOrd="0" presId="urn:microsoft.com/office/officeart/2005/8/layout/cycle2"/>
    <dgm:cxn modelId="{B5D3403A-FBDC-47F4-99D2-EC120B757ECF}" srcId="{5A9A29C6-6364-4C84-A060-2EDDA5083A38}" destId="{C143DFFD-A531-4F6B-B818-8C1F7EEB7F02}" srcOrd="0" destOrd="0" parTransId="{166B731A-1383-41A0-B9C2-386A1315FD36}" sibTransId="{B97D9809-FF41-4CC2-BCDD-AD3AAC56F87A}"/>
    <dgm:cxn modelId="{CA858B49-2076-433B-A2B3-A8E3B9401CED}" type="presOf" srcId="{B3AA3188-6DAE-4A61-9FA0-8B7663D07D23}" destId="{0386924A-4492-4B7D-B5D3-1300853FF167}" srcOrd="0" destOrd="0" presId="urn:microsoft.com/office/officeart/2005/8/layout/cycle2"/>
    <dgm:cxn modelId="{1EEB2B4E-5919-4207-8463-2655571BDD10}" type="presOf" srcId="{5A9A29C6-6364-4C84-A060-2EDDA5083A38}" destId="{E95B61B5-8C6C-496D-AF20-5A7C96F5F4FD}" srcOrd="0" destOrd="0" presId="urn:microsoft.com/office/officeart/2005/8/layout/cycle2"/>
    <dgm:cxn modelId="{D1A17273-3F3B-4493-9DAA-9F8C4D8A0E6D}" srcId="{5A9A29C6-6364-4C84-A060-2EDDA5083A38}" destId="{48DFF864-39EF-4A27-9325-D9391CF06063}" srcOrd="1" destOrd="0" parTransId="{B8AE4E18-B436-43B3-BB18-C5CBDA5BF101}" sibTransId="{5E4D4761-912C-42E8-9B52-355499714C3E}"/>
    <dgm:cxn modelId="{36CEA777-8D2C-4964-84CC-EB6870D9105F}" type="presOf" srcId="{B97D9809-FF41-4CC2-BCDD-AD3AAC56F87A}" destId="{DBF3C849-0B60-48A4-B6D5-1E254B0F61DB}" srcOrd="0" destOrd="0" presId="urn:microsoft.com/office/officeart/2005/8/layout/cycle2"/>
    <dgm:cxn modelId="{AE4CFE5A-E368-43E0-93E4-DE0B7ED6DDFB}" type="presOf" srcId="{7AB5AE9C-632B-4A17-BF46-BE285662ED39}" destId="{0CF54F21-36F9-4CC9-83FA-56A9CB9B2EB9}" srcOrd="0" destOrd="0" presId="urn:microsoft.com/office/officeart/2005/8/layout/cycle2"/>
    <dgm:cxn modelId="{0C552199-A581-4BF3-9F87-0CE4361D0C78}" type="presOf" srcId="{48DFF864-39EF-4A27-9325-D9391CF06063}" destId="{29CC08D2-EDF0-45E1-92AE-E0A584774B71}" srcOrd="0" destOrd="0" presId="urn:microsoft.com/office/officeart/2005/8/layout/cycle2"/>
    <dgm:cxn modelId="{FBC4CBAC-22F3-4D17-8261-F7FB9DC050AA}" type="presOf" srcId="{5E4D4761-912C-42E8-9B52-355499714C3E}" destId="{73EE1E80-F807-44CA-B1B5-FBEE4F5800EC}" srcOrd="1" destOrd="0" presId="urn:microsoft.com/office/officeart/2005/8/layout/cycle2"/>
    <dgm:cxn modelId="{461A64AF-80E1-4DA7-93C9-18BD2CB81036}" type="presOf" srcId="{843F8CB3-37CD-40B1-BB76-E10A104129F2}" destId="{D1B5FEE7-9BDF-4DAA-914B-AF5936AA2012}" srcOrd="1" destOrd="0" presId="urn:microsoft.com/office/officeart/2005/8/layout/cycle2"/>
    <dgm:cxn modelId="{B7A043C8-8AB6-4FE0-A1EB-C851DC4720F6}" type="presOf" srcId="{5E4D4761-912C-42E8-9B52-355499714C3E}" destId="{8BE66E70-7FBE-41BB-A762-3BC9FB05E067}" srcOrd="0" destOrd="0" presId="urn:microsoft.com/office/officeart/2005/8/layout/cycle2"/>
    <dgm:cxn modelId="{3B45C1C8-489A-48C8-A9B9-B51902541132}" type="presOf" srcId="{C143DFFD-A531-4F6B-B818-8C1F7EEB7F02}" destId="{31C055EC-6F85-403D-AB66-4FF81E0A6B06}" srcOrd="0" destOrd="0" presId="urn:microsoft.com/office/officeart/2005/8/layout/cycle2"/>
    <dgm:cxn modelId="{2748C7CA-2349-4B27-84FD-96B87F1515E3}" type="presOf" srcId="{B97D9809-FF41-4CC2-BCDD-AD3AAC56F87A}" destId="{25EC5435-ED4E-4142-BEAD-20416ACD94A0}" srcOrd="1" destOrd="0" presId="urn:microsoft.com/office/officeart/2005/8/layout/cycle2"/>
    <dgm:cxn modelId="{9CD5F7EC-9B9B-46E7-9719-A5887CA5E202}" type="presOf" srcId="{843F8CB3-37CD-40B1-BB76-E10A104129F2}" destId="{3D096305-42A4-431B-9337-984A7EAF4C9A}" srcOrd="0" destOrd="0" presId="urn:microsoft.com/office/officeart/2005/8/layout/cycle2"/>
    <dgm:cxn modelId="{227607EE-A784-49A8-8086-35969F9E9F56}" srcId="{5A9A29C6-6364-4C84-A060-2EDDA5083A38}" destId="{B3AA3188-6DAE-4A61-9FA0-8B7663D07D23}" srcOrd="3" destOrd="0" parTransId="{E7BFA76B-DBB5-4FA8-8F07-18371CE8B358}" sibTransId="{AE87C3B9-87D2-4BAB-BC3F-3D16138386C6}"/>
    <dgm:cxn modelId="{779BEBFB-CE4D-4BBD-B93A-918F2A940FE4}" srcId="{5A9A29C6-6364-4C84-A060-2EDDA5083A38}" destId="{7AB5AE9C-632B-4A17-BF46-BE285662ED39}" srcOrd="2" destOrd="0" parTransId="{9F943F40-801C-4BB0-BE10-32B658B2EDCF}" sibTransId="{843F8CB3-37CD-40B1-BB76-E10A104129F2}"/>
    <dgm:cxn modelId="{6CF81A78-CE91-4A60-874A-7DA2CCC8B04B}" type="presParOf" srcId="{E95B61B5-8C6C-496D-AF20-5A7C96F5F4FD}" destId="{31C055EC-6F85-403D-AB66-4FF81E0A6B06}" srcOrd="0" destOrd="0" presId="urn:microsoft.com/office/officeart/2005/8/layout/cycle2"/>
    <dgm:cxn modelId="{DA536E8B-9BEE-42DA-8C6E-2238561CFBDA}" type="presParOf" srcId="{E95B61B5-8C6C-496D-AF20-5A7C96F5F4FD}" destId="{DBF3C849-0B60-48A4-B6D5-1E254B0F61DB}" srcOrd="1" destOrd="0" presId="urn:microsoft.com/office/officeart/2005/8/layout/cycle2"/>
    <dgm:cxn modelId="{03F45495-FDD6-4B78-A550-8786448A5F07}" type="presParOf" srcId="{DBF3C849-0B60-48A4-B6D5-1E254B0F61DB}" destId="{25EC5435-ED4E-4142-BEAD-20416ACD94A0}" srcOrd="0" destOrd="0" presId="urn:microsoft.com/office/officeart/2005/8/layout/cycle2"/>
    <dgm:cxn modelId="{51FF9EC6-EFA9-4171-835E-A020582B1186}" type="presParOf" srcId="{E95B61B5-8C6C-496D-AF20-5A7C96F5F4FD}" destId="{29CC08D2-EDF0-45E1-92AE-E0A584774B71}" srcOrd="2" destOrd="0" presId="urn:microsoft.com/office/officeart/2005/8/layout/cycle2"/>
    <dgm:cxn modelId="{6096DC14-DAE3-47A9-B560-50E4EDF48883}" type="presParOf" srcId="{E95B61B5-8C6C-496D-AF20-5A7C96F5F4FD}" destId="{8BE66E70-7FBE-41BB-A762-3BC9FB05E067}" srcOrd="3" destOrd="0" presId="urn:microsoft.com/office/officeart/2005/8/layout/cycle2"/>
    <dgm:cxn modelId="{439DD01D-DF9D-4EA4-AD49-795B30E563BF}" type="presParOf" srcId="{8BE66E70-7FBE-41BB-A762-3BC9FB05E067}" destId="{73EE1E80-F807-44CA-B1B5-FBEE4F5800EC}" srcOrd="0" destOrd="0" presId="urn:microsoft.com/office/officeart/2005/8/layout/cycle2"/>
    <dgm:cxn modelId="{79A223CC-DCB8-409F-B657-A0C63ACCBC92}" type="presParOf" srcId="{E95B61B5-8C6C-496D-AF20-5A7C96F5F4FD}" destId="{0CF54F21-36F9-4CC9-83FA-56A9CB9B2EB9}" srcOrd="4" destOrd="0" presId="urn:microsoft.com/office/officeart/2005/8/layout/cycle2"/>
    <dgm:cxn modelId="{616BBA15-2C55-48BA-A436-5164B58830AD}" type="presParOf" srcId="{E95B61B5-8C6C-496D-AF20-5A7C96F5F4FD}" destId="{3D096305-42A4-431B-9337-984A7EAF4C9A}" srcOrd="5" destOrd="0" presId="urn:microsoft.com/office/officeart/2005/8/layout/cycle2"/>
    <dgm:cxn modelId="{E9E21C33-B370-4F3E-B057-C66F751F40E8}" type="presParOf" srcId="{3D096305-42A4-431B-9337-984A7EAF4C9A}" destId="{D1B5FEE7-9BDF-4DAA-914B-AF5936AA2012}" srcOrd="0" destOrd="0" presId="urn:microsoft.com/office/officeart/2005/8/layout/cycle2"/>
    <dgm:cxn modelId="{F5E25989-3DD0-4774-A992-311BB9AC2B8E}" type="presParOf" srcId="{E95B61B5-8C6C-496D-AF20-5A7C96F5F4FD}" destId="{0386924A-4492-4B7D-B5D3-1300853FF167}" srcOrd="6" destOrd="0" presId="urn:microsoft.com/office/officeart/2005/8/layout/cycle2"/>
    <dgm:cxn modelId="{12543A6B-511F-4330-9526-23BB3AF0598F}" type="presParOf" srcId="{E95B61B5-8C6C-496D-AF20-5A7C96F5F4FD}" destId="{11FDA883-C7DE-40A6-B22C-F9A4829D774B}" srcOrd="7" destOrd="0" presId="urn:microsoft.com/office/officeart/2005/8/layout/cycle2"/>
    <dgm:cxn modelId="{CC9443EE-7A46-41E8-A4BD-EE942C2B44C5}" type="presParOf" srcId="{11FDA883-C7DE-40A6-B22C-F9A4829D774B}" destId="{1A06FB2E-5175-4DCE-A39E-E03781DC8F35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C055EC-6F85-403D-AB66-4FF81E0A6B06}">
      <dsp:nvSpPr>
        <dsp:cNvPr id="0" name=""/>
        <dsp:cNvSpPr/>
      </dsp:nvSpPr>
      <dsp:spPr>
        <a:xfrm>
          <a:off x="2384598" y="1111"/>
          <a:ext cx="1707802" cy="17078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Procrastinar</a:t>
          </a:r>
        </a:p>
      </dsp:txBody>
      <dsp:txXfrm>
        <a:off x="2634700" y="251213"/>
        <a:ext cx="1207598" cy="1207598"/>
      </dsp:txXfrm>
    </dsp:sp>
    <dsp:sp modelId="{DBF3C849-0B60-48A4-B6D5-1E254B0F61DB}">
      <dsp:nvSpPr>
        <dsp:cNvPr id="0" name=""/>
        <dsp:cNvSpPr/>
      </dsp:nvSpPr>
      <dsp:spPr>
        <a:xfrm rot="2700000">
          <a:off x="3908923" y="1463748"/>
          <a:ext cx="453009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3928826" y="1530976"/>
        <a:ext cx="317106" cy="345829"/>
      </dsp:txXfrm>
    </dsp:sp>
    <dsp:sp modelId="{29CC08D2-EDF0-45E1-92AE-E0A584774B71}">
      <dsp:nvSpPr>
        <dsp:cNvPr id="0" name=""/>
        <dsp:cNvSpPr/>
      </dsp:nvSpPr>
      <dsp:spPr>
        <a:xfrm>
          <a:off x="4196586" y="1813098"/>
          <a:ext cx="1707802" cy="17078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Culpabilidad</a:t>
          </a:r>
        </a:p>
      </dsp:txBody>
      <dsp:txXfrm>
        <a:off x="4446688" y="2063200"/>
        <a:ext cx="1207598" cy="1207598"/>
      </dsp:txXfrm>
    </dsp:sp>
    <dsp:sp modelId="{8BE66E70-7FBE-41BB-A762-3BC9FB05E067}">
      <dsp:nvSpPr>
        <dsp:cNvPr id="0" name=""/>
        <dsp:cNvSpPr/>
      </dsp:nvSpPr>
      <dsp:spPr>
        <a:xfrm rot="8100000">
          <a:off x="3927054" y="3275736"/>
          <a:ext cx="453009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10800000">
        <a:off x="4043054" y="3342964"/>
        <a:ext cx="317106" cy="345829"/>
      </dsp:txXfrm>
    </dsp:sp>
    <dsp:sp modelId="{0CF54F21-36F9-4CC9-83FA-56A9CB9B2EB9}">
      <dsp:nvSpPr>
        <dsp:cNvPr id="0" name=""/>
        <dsp:cNvSpPr/>
      </dsp:nvSpPr>
      <dsp:spPr>
        <a:xfrm>
          <a:off x="2384598" y="3625086"/>
          <a:ext cx="1707802" cy="17078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Pánico</a:t>
          </a:r>
        </a:p>
      </dsp:txBody>
      <dsp:txXfrm>
        <a:off x="2634700" y="3875188"/>
        <a:ext cx="1207598" cy="1207598"/>
      </dsp:txXfrm>
    </dsp:sp>
    <dsp:sp modelId="{3D096305-42A4-431B-9337-984A7EAF4C9A}">
      <dsp:nvSpPr>
        <dsp:cNvPr id="0" name=""/>
        <dsp:cNvSpPr/>
      </dsp:nvSpPr>
      <dsp:spPr>
        <a:xfrm rot="13500000">
          <a:off x="2115067" y="3293867"/>
          <a:ext cx="453009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 rot="10800000">
        <a:off x="2231067" y="3457193"/>
        <a:ext cx="317106" cy="345829"/>
      </dsp:txXfrm>
    </dsp:sp>
    <dsp:sp modelId="{0386924A-4492-4B7D-B5D3-1300853FF167}">
      <dsp:nvSpPr>
        <dsp:cNvPr id="0" name=""/>
        <dsp:cNvSpPr/>
      </dsp:nvSpPr>
      <dsp:spPr>
        <a:xfrm>
          <a:off x="572611" y="1813098"/>
          <a:ext cx="1707802" cy="17078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Excusas</a:t>
          </a:r>
        </a:p>
      </dsp:txBody>
      <dsp:txXfrm>
        <a:off x="822713" y="2063200"/>
        <a:ext cx="1207598" cy="1207598"/>
      </dsp:txXfrm>
    </dsp:sp>
    <dsp:sp modelId="{11FDA883-C7DE-40A6-B22C-F9A4829D774B}">
      <dsp:nvSpPr>
        <dsp:cNvPr id="0" name=""/>
        <dsp:cNvSpPr/>
      </dsp:nvSpPr>
      <dsp:spPr>
        <a:xfrm rot="18900000">
          <a:off x="2096935" y="1481880"/>
          <a:ext cx="453009" cy="57638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1300" kern="1200"/>
        </a:p>
      </dsp:txBody>
      <dsp:txXfrm>
        <a:off x="2116838" y="1645206"/>
        <a:ext cx="317106" cy="3458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7647C-77EE-4331-B48F-D2B003486ED5}" type="datetimeFigureOut">
              <a:rPr lang="es-ES" smtClean="0"/>
              <a:t>12/12/2025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ECCCB7-B00C-4AFD-8F6E-378C24289BEB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6430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CCCB7-B00C-4AFD-8F6E-378C24289BEB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24604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CCCB7-B00C-4AFD-8F6E-378C24289BEB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3350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ECCCB7-B00C-4AFD-8F6E-378C24289BEB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02084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86878B-E871-74AA-FBB4-A747BA373A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286000" y="1684338"/>
            <a:ext cx="13716000" cy="3581400"/>
          </a:xfrm>
        </p:spPr>
        <p:txBody>
          <a:bodyPr anchor="t"/>
          <a:lstStyle>
            <a:lvl1pPr algn="l">
              <a:defRPr sz="6000" b="1"/>
            </a:lvl1pPr>
          </a:lstStyle>
          <a:p>
            <a:r>
              <a:rPr lang="es-ES" dirty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276CAA-F4AF-D34B-95A4-0B6D118371F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86000" y="5403850"/>
            <a:ext cx="13716000" cy="248285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dirty="0"/>
              <a:t>Nombre del ponente</a:t>
            </a:r>
          </a:p>
        </p:txBody>
      </p:sp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6B9C2435-D679-93EE-7D6B-C88B4C0B516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3000" y="8801100"/>
            <a:ext cx="5334000" cy="110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361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C39510-FE81-6BCA-9FAE-02E1AA4BF1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AGENDA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46FA5F3-7E90-0E73-8429-ABB93B907F0B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r>
              <a:rPr lang="es-ES" dirty="0"/>
              <a:t>Introduce aquí tu agenda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737789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F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C03707-F5C7-A4CB-36C1-782C9D1D53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3000" y="204787"/>
            <a:ext cx="15773400" cy="1433513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s-ES" dirty="0"/>
              <a:t>Speaker </a:t>
            </a:r>
            <a:r>
              <a:rPr lang="es-ES" dirty="0" err="1"/>
              <a:t>info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B7C8E61-5D89-A46C-846F-5D48CE81B87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3000" y="2400300"/>
            <a:ext cx="8305800" cy="533400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 dirty="0"/>
              <a:t>Descripción del speaker</a:t>
            </a:r>
          </a:p>
        </p:txBody>
      </p:sp>
      <p:sp>
        <p:nvSpPr>
          <p:cNvPr id="7" name="Marcador de posición de imagen 2">
            <a:extLst>
              <a:ext uri="{FF2B5EF4-FFF2-40B4-BE49-F238E27FC236}">
                <a16:creationId xmlns:a16="http://schemas.microsoft.com/office/drawing/2014/main" id="{5526AD54-3089-ADBC-F617-055D574EC2FC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9601199" y="2400299"/>
            <a:ext cx="7432675" cy="533400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079508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050DDD-4685-5975-457E-899DB83206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Explicación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63FB75-564B-5057-B8B3-CD95042D7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57300" y="2738438"/>
            <a:ext cx="15773400" cy="652780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13209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ONCLUSIO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74CD1-79A6-6520-C87F-CC8C41BC62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dirty="0"/>
              <a:t>CONCLUSIONES</a:t>
            </a:r>
          </a:p>
        </p:txBody>
      </p:sp>
    </p:spTree>
    <p:extLst>
      <p:ext uri="{BB962C8B-B14F-4D97-AF65-F5344CB8AC3E}">
        <p14:creationId xmlns:p14="http://schemas.microsoft.com/office/powerpoint/2010/main" val="1484048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GRACI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3228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39AFAE3-2D81-4674-03F0-861DEFA66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5351A0-92DA-110C-7EC1-CB926C0D7C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24310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6.png"/><Relationship Id="rId4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jpeg"/><Relationship Id="rId26" Type="http://schemas.openxmlformats.org/officeDocument/2006/relationships/image" Target="../media/image31.png"/><Relationship Id="rId3" Type="http://schemas.openxmlformats.org/officeDocument/2006/relationships/image" Target="../media/image8.png"/><Relationship Id="rId21" Type="http://schemas.openxmlformats.org/officeDocument/2006/relationships/image" Target="../media/image26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eg"/><Relationship Id="rId25" Type="http://schemas.openxmlformats.org/officeDocument/2006/relationships/image" Target="../media/image30.png"/><Relationship Id="rId2" Type="http://schemas.openxmlformats.org/officeDocument/2006/relationships/image" Target="../media/image7.png"/><Relationship Id="rId16" Type="http://schemas.openxmlformats.org/officeDocument/2006/relationships/image" Target="../media/image21.jpe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24" Type="http://schemas.openxmlformats.org/officeDocument/2006/relationships/image" Target="../media/image29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23" Type="http://schemas.openxmlformats.org/officeDocument/2006/relationships/image" Target="../media/image28.jpeg"/><Relationship Id="rId10" Type="http://schemas.openxmlformats.org/officeDocument/2006/relationships/image" Target="../media/image15.png"/><Relationship Id="rId19" Type="http://schemas.openxmlformats.org/officeDocument/2006/relationships/image" Target="../media/image24.jpe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Relationship Id="rId22" Type="http://schemas.openxmlformats.org/officeDocument/2006/relationships/image" Target="../media/image27.png"/><Relationship Id="rId27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jpg"/><Relationship Id="rId5" Type="http://schemas.openxmlformats.org/officeDocument/2006/relationships/image" Target="../media/image44.png"/><Relationship Id="rId4" Type="http://schemas.openxmlformats.org/officeDocument/2006/relationships/hyperlink" Target="https://github.com/lauxiax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7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11" Type="http://schemas.openxmlformats.org/officeDocument/2006/relationships/image" Target="../media/image58.png"/><Relationship Id="rId5" Type="http://schemas.openxmlformats.org/officeDocument/2006/relationships/image" Target="../media/image53.png"/><Relationship Id="rId10" Type="http://schemas.openxmlformats.org/officeDocument/2006/relationships/image" Target="../media/image36.png"/><Relationship Id="rId4" Type="http://schemas.openxmlformats.org/officeDocument/2006/relationships/image" Target="../media/image39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5E9DFC98-7761-610D-C77E-F2D03C83E51E}"/>
              </a:ext>
            </a:extLst>
          </p:cNvPr>
          <p:cNvGrpSpPr/>
          <p:nvPr/>
        </p:nvGrpSpPr>
        <p:grpSpPr>
          <a:xfrm>
            <a:off x="0" y="0"/>
            <a:ext cx="18288000" cy="10234286"/>
            <a:chOff x="0" y="0"/>
            <a:chExt cx="18288000" cy="10234286"/>
          </a:xfrm>
        </p:grpSpPr>
        <p:sp>
          <p:nvSpPr>
            <p:cNvPr id="2" name="Freeform 2"/>
            <p:cNvSpPr/>
            <p:nvPr/>
          </p:nvSpPr>
          <p:spPr>
            <a:xfrm>
              <a:off x="1450932" y="0"/>
              <a:ext cx="1643929" cy="3109085"/>
            </a:xfrm>
            <a:custGeom>
              <a:avLst/>
              <a:gdLst/>
              <a:ahLst/>
              <a:cxnLst/>
              <a:rect l="l" t="t" r="r" b="b"/>
              <a:pathLst>
                <a:path w="1643929" h="3109085">
                  <a:moveTo>
                    <a:pt x="0" y="0"/>
                  </a:moveTo>
                  <a:lnTo>
                    <a:pt x="1643929" y="0"/>
                  </a:lnTo>
                  <a:lnTo>
                    <a:pt x="1643929" y="3109085"/>
                  </a:lnTo>
                  <a:lnTo>
                    <a:pt x="0" y="3109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3" name="Freeform 3"/>
            <p:cNvSpPr/>
            <p:nvPr/>
          </p:nvSpPr>
          <p:spPr>
            <a:xfrm>
              <a:off x="15615371" y="0"/>
              <a:ext cx="1643929" cy="3109085"/>
            </a:xfrm>
            <a:custGeom>
              <a:avLst/>
              <a:gdLst/>
              <a:ahLst/>
              <a:cxnLst/>
              <a:rect l="l" t="t" r="r" b="b"/>
              <a:pathLst>
                <a:path w="1643929" h="3109085">
                  <a:moveTo>
                    <a:pt x="0" y="0"/>
                  </a:moveTo>
                  <a:lnTo>
                    <a:pt x="1643929" y="0"/>
                  </a:lnTo>
                  <a:lnTo>
                    <a:pt x="1643929" y="3109085"/>
                  </a:lnTo>
                  <a:lnTo>
                    <a:pt x="0" y="31090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6119486"/>
              <a:ext cx="4423410" cy="4114800"/>
            </a:xfrm>
            <a:custGeom>
              <a:avLst/>
              <a:gdLst/>
              <a:ahLst/>
              <a:cxnLst/>
              <a:rect l="l" t="t" r="r" b="b"/>
              <a:pathLst>
                <a:path w="4423410" h="4114800">
                  <a:moveTo>
                    <a:pt x="0" y="0"/>
                  </a:moveTo>
                  <a:lnTo>
                    <a:pt x="4423410" y="0"/>
                  </a:lnTo>
                  <a:lnTo>
                    <a:pt x="442341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Freeform 5"/>
            <p:cNvSpPr/>
            <p:nvPr/>
          </p:nvSpPr>
          <p:spPr>
            <a:xfrm rot="-10800000">
              <a:off x="13864590" y="6119486"/>
              <a:ext cx="4423410" cy="4114800"/>
            </a:xfrm>
            <a:custGeom>
              <a:avLst/>
              <a:gdLst/>
              <a:ahLst/>
              <a:cxnLst/>
              <a:rect l="l" t="t" r="r" b="b"/>
              <a:pathLst>
                <a:path w="4423410" h="4114800">
                  <a:moveTo>
                    <a:pt x="0" y="0"/>
                  </a:moveTo>
                  <a:lnTo>
                    <a:pt x="4423410" y="0"/>
                  </a:lnTo>
                  <a:lnTo>
                    <a:pt x="4423410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Freeform 8"/>
            <p:cNvSpPr/>
            <p:nvPr/>
          </p:nvSpPr>
          <p:spPr>
            <a:xfrm>
              <a:off x="6702608" y="0"/>
              <a:ext cx="2855660" cy="3419952"/>
            </a:xfrm>
            <a:custGeom>
              <a:avLst/>
              <a:gdLst/>
              <a:ahLst/>
              <a:cxnLst/>
              <a:rect l="l" t="t" r="r" b="b"/>
              <a:pathLst>
                <a:path w="2855660" h="3419952">
                  <a:moveTo>
                    <a:pt x="0" y="0"/>
                  </a:moveTo>
                  <a:lnTo>
                    <a:pt x="2855659" y="0"/>
                  </a:lnTo>
                  <a:lnTo>
                    <a:pt x="2855659" y="3419952"/>
                  </a:lnTo>
                  <a:lnTo>
                    <a:pt x="0" y="3419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s-E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4390265"/>
              <a:ext cx="18288000" cy="753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13"/>
                </a:lnSpc>
              </a:pPr>
              <a:r>
                <a:rPr lang="en-US" sz="6550" dirty="0">
                  <a:solidFill>
                    <a:srgbClr val="000000"/>
                  </a:solidFill>
                  <a:latin typeface="Amoresa"/>
                  <a:ea typeface="Amoresa"/>
                  <a:cs typeface="Amoresa"/>
                  <a:sym typeface="Amoresa"/>
                </a:rPr>
                <a:t>Christmas Power Data Platform 2025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0">
            <a:extLst>
              <a:ext uri="{FF2B5EF4-FFF2-40B4-BE49-F238E27FC236}">
                <a16:creationId xmlns:a16="http://schemas.microsoft.com/office/drawing/2014/main" id="{7D7D9392-09E2-43A8-1A8F-4531E2143C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8437"/>
            <a:ext cx="5191745" cy="2593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644A54B-901B-9CC1-7E79-962DA964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09061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6" name="Picture 62">
            <a:extLst>
              <a:ext uri="{FF2B5EF4-FFF2-40B4-BE49-F238E27FC236}">
                <a16:creationId xmlns:a16="http://schemas.microsoft.com/office/drawing/2014/main" id="{ED54E1F2-3E60-25E6-5902-960EFFEA2E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017" y="291791"/>
            <a:ext cx="2123455" cy="1498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5DC79AD-065C-9795-4252-46FFC4DD2F4B}"/>
              </a:ext>
            </a:extLst>
          </p:cNvPr>
          <p:cNvSpPr/>
          <p:nvPr/>
        </p:nvSpPr>
        <p:spPr>
          <a:xfrm>
            <a:off x="6578936" y="4979150"/>
            <a:ext cx="4267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VÍDEO 2</a:t>
            </a:r>
          </a:p>
        </p:txBody>
      </p:sp>
    </p:spTree>
    <p:extLst>
      <p:ext uri="{BB962C8B-B14F-4D97-AF65-F5344CB8AC3E}">
        <p14:creationId xmlns:p14="http://schemas.microsoft.com/office/powerpoint/2010/main" val="4198773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4A54B-901B-9CC1-7E79-962DA964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09061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8" name="Picture 10" descr="Power Automate Connector for Meisterplan">
            <a:extLst>
              <a:ext uri="{FF2B5EF4-FFF2-40B4-BE49-F238E27FC236}">
                <a16:creationId xmlns:a16="http://schemas.microsoft.com/office/drawing/2014/main" id="{9319051E-5F2A-5195-A22C-254F0361B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14904"/>
            <a:ext cx="3617881" cy="203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ow Available On-Demand: How Organisations are Using the New Microsoft ...">
            <a:extLst>
              <a:ext uri="{FF2B5EF4-FFF2-40B4-BE49-F238E27FC236}">
                <a16:creationId xmlns:a16="http://schemas.microsoft.com/office/drawing/2014/main" id="{DC97F13D-6967-DB81-499E-08E0BB126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5181" y="600073"/>
            <a:ext cx="2568460" cy="1066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Biểu tượng outlook logo với các thiết kế mới và độc đáo">
            <a:extLst>
              <a:ext uri="{FF2B5EF4-FFF2-40B4-BE49-F238E27FC236}">
                <a16:creationId xmlns:a16="http://schemas.microsoft.com/office/drawing/2014/main" id="{8463CE35-8F5A-EA3F-818E-BD9D0C02B8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6390" y="627258"/>
            <a:ext cx="1752600" cy="985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AD6F21A-7E44-DE92-6333-5CE489691E68}"/>
              </a:ext>
            </a:extLst>
          </p:cNvPr>
          <p:cNvSpPr/>
          <p:nvPr/>
        </p:nvSpPr>
        <p:spPr>
          <a:xfrm>
            <a:off x="6578936" y="4979150"/>
            <a:ext cx="4267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VÍDEO 3</a:t>
            </a:r>
          </a:p>
        </p:txBody>
      </p:sp>
    </p:spTree>
    <p:extLst>
      <p:ext uri="{BB962C8B-B14F-4D97-AF65-F5344CB8AC3E}">
        <p14:creationId xmlns:p14="http://schemas.microsoft.com/office/powerpoint/2010/main" val="36822386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D1EAA7-C159-901A-5753-A0E3B5B61E8A}"/>
              </a:ext>
            </a:extLst>
          </p:cNvPr>
          <p:cNvSpPr txBox="1"/>
          <p:nvPr/>
        </p:nvSpPr>
        <p:spPr>
          <a:xfrm>
            <a:off x="1219200" y="3848100"/>
            <a:ext cx="158496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800" b="1" dirty="0"/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82903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rupo 71">
            <a:extLst>
              <a:ext uri="{FF2B5EF4-FFF2-40B4-BE49-F238E27FC236}">
                <a16:creationId xmlns:a16="http://schemas.microsoft.com/office/drawing/2014/main" id="{C1F1817F-B85A-2069-B26A-01F0EC74C1FE}"/>
              </a:ext>
            </a:extLst>
          </p:cNvPr>
          <p:cNvGrpSpPr/>
          <p:nvPr/>
        </p:nvGrpSpPr>
        <p:grpSpPr>
          <a:xfrm>
            <a:off x="-20471" y="-104775"/>
            <a:ext cx="18308471" cy="10136537"/>
            <a:chOff x="-20471" y="-104775"/>
            <a:chExt cx="18308471" cy="10136537"/>
          </a:xfrm>
        </p:grpSpPr>
        <p:sp>
          <p:nvSpPr>
            <p:cNvPr id="20" name="TextBox 20"/>
            <p:cNvSpPr txBox="1"/>
            <p:nvPr/>
          </p:nvSpPr>
          <p:spPr>
            <a:xfrm>
              <a:off x="0" y="-104775"/>
              <a:ext cx="18288000" cy="8388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b="1" dirty="0" err="1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Patrocinadores</a:t>
              </a:r>
              <a:r>
                <a:rPr lang="en-US" sz="5000" b="1" dirty="0">
                  <a:solidFill>
                    <a:srgbClr val="000000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 </a:t>
              </a:r>
            </a:p>
          </p:txBody>
        </p:sp>
        <p:pic>
          <p:nvPicPr>
            <p:cNvPr id="22" name="Imagen 21" descr="Imagen que contiene dibujo, señal&#10;&#10;El contenido generado por IA puede ser incorrecto.">
              <a:extLst>
                <a:ext uri="{FF2B5EF4-FFF2-40B4-BE49-F238E27FC236}">
                  <a16:creationId xmlns:a16="http://schemas.microsoft.com/office/drawing/2014/main" id="{15C31147-59AB-5F15-5241-59962CCF4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725083"/>
              <a:ext cx="3054396" cy="1038017"/>
            </a:xfrm>
            <a:prstGeom prst="rect">
              <a:avLst/>
            </a:prstGeom>
          </p:spPr>
        </p:pic>
        <p:pic>
          <p:nvPicPr>
            <p:cNvPr id="25" name="Imagen 24" descr="Icono&#10;&#10;El contenido generado por IA puede ser incorrecto.">
              <a:extLst>
                <a:ext uri="{FF2B5EF4-FFF2-40B4-BE49-F238E27FC236}">
                  <a16:creationId xmlns:a16="http://schemas.microsoft.com/office/drawing/2014/main" id="{5F983267-78B2-C262-3F12-C32269C794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4932" y="721184"/>
              <a:ext cx="2137751" cy="1118100"/>
            </a:xfrm>
            <a:prstGeom prst="rect">
              <a:avLst/>
            </a:prstGeom>
          </p:spPr>
        </p:pic>
        <p:pic>
          <p:nvPicPr>
            <p:cNvPr id="30" name="Imagen 29" descr="Logotipo&#10;&#10;El contenido generado por IA puede ser incorrecto.">
              <a:extLst>
                <a:ext uri="{FF2B5EF4-FFF2-40B4-BE49-F238E27FC236}">
                  <a16:creationId xmlns:a16="http://schemas.microsoft.com/office/drawing/2014/main" id="{5FF3E97D-8B22-EF9E-445D-93033C16D2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7904" y="679201"/>
              <a:ext cx="3698630" cy="1080000"/>
            </a:xfrm>
            <a:prstGeom prst="rect">
              <a:avLst/>
            </a:prstGeom>
          </p:spPr>
        </p:pic>
        <p:pic>
          <p:nvPicPr>
            <p:cNvPr id="33" name="Imagen 32" descr="Interfaz de usuario gráfica, Texto&#10;&#10;El contenido generado por IA puede ser incorrecto.">
              <a:extLst>
                <a:ext uri="{FF2B5EF4-FFF2-40B4-BE49-F238E27FC236}">
                  <a16:creationId xmlns:a16="http://schemas.microsoft.com/office/drawing/2014/main" id="{1AF58936-36E6-EBC0-4F86-D3AD48FED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5198" y="105440"/>
              <a:ext cx="4454400" cy="2446200"/>
            </a:xfrm>
            <a:prstGeom prst="rect">
              <a:avLst/>
            </a:prstGeom>
          </p:spPr>
        </p:pic>
        <p:pic>
          <p:nvPicPr>
            <p:cNvPr id="35" name="Imagen 34" descr="Imagen que contiene Texto&#10;&#10;El contenido generado por IA puede ser incorrecto.">
              <a:extLst>
                <a:ext uri="{FF2B5EF4-FFF2-40B4-BE49-F238E27FC236}">
                  <a16:creationId xmlns:a16="http://schemas.microsoft.com/office/drawing/2014/main" id="{68B2AC29-8A4B-6A13-40CD-9CFEB9D21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570" y="115483"/>
              <a:ext cx="3698630" cy="2080479"/>
            </a:xfrm>
            <a:prstGeom prst="rect">
              <a:avLst/>
            </a:prstGeom>
          </p:spPr>
        </p:pic>
        <p:pic>
          <p:nvPicPr>
            <p:cNvPr id="37" name="Imagen 36" descr="Logotipo&#10;&#10;El contenido generado por IA puede ser incorrecto.">
              <a:extLst>
                <a:ext uri="{FF2B5EF4-FFF2-40B4-BE49-F238E27FC236}">
                  <a16:creationId xmlns:a16="http://schemas.microsoft.com/office/drawing/2014/main" id="{8D61BC2A-38A5-C0F7-6520-44D2D1EFC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20" y="2247466"/>
              <a:ext cx="3547955" cy="1250100"/>
            </a:xfrm>
            <a:prstGeom prst="rect">
              <a:avLst/>
            </a:prstGeom>
          </p:spPr>
        </p:pic>
        <p:pic>
          <p:nvPicPr>
            <p:cNvPr id="39" name="Imagen 38" descr="Diagrama&#10;&#10;El contenido generado por IA puede ser incorrecto.">
              <a:extLst>
                <a:ext uri="{FF2B5EF4-FFF2-40B4-BE49-F238E27FC236}">
                  <a16:creationId xmlns:a16="http://schemas.microsoft.com/office/drawing/2014/main" id="{DDE0CB67-40C4-7EC0-179C-8717BE66547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94059" y="2016417"/>
              <a:ext cx="1789621" cy="2520000"/>
            </a:xfrm>
            <a:prstGeom prst="rect">
              <a:avLst/>
            </a:prstGeom>
          </p:spPr>
        </p:pic>
        <p:pic>
          <p:nvPicPr>
            <p:cNvPr id="41" name="Imagen 40" descr="Código QR&#10;&#10;El contenido generado por IA puede ser incorrecto.">
              <a:extLst>
                <a:ext uri="{FF2B5EF4-FFF2-40B4-BE49-F238E27FC236}">
                  <a16:creationId xmlns:a16="http://schemas.microsoft.com/office/drawing/2014/main" id="{B855A2DC-F245-E147-2D15-112CCE51214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23633" y="1944300"/>
              <a:ext cx="2972767" cy="1980000"/>
            </a:xfrm>
            <a:prstGeom prst="rect">
              <a:avLst/>
            </a:prstGeom>
          </p:spPr>
        </p:pic>
        <p:pic>
          <p:nvPicPr>
            <p:cNvPr id="43" name="Imagen 42" descr="Dibujo con letras blancas&#10;&#10;El contenido generado por IA puede ser incorrecto.">
              <a:extLst>
                <a:ext uri="{FF2B5EF4-FFF2-40B4-BE49-F238E27FC236}">
                  <a16:creationId xmlns:a16="http://schemas.microsoft.com/office/drawing/2014/main" id="{371DFD88-5504-9E3F-B654-80A7F85D6D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2200" y="2247900"/>
              <a:ext cx="3687689" cy="1383331"/>
            </a:xfrm>
            <a:prstGeom prst="rect">
              <a:avLst/>
            </a:prstGeom>
          </p:spPr>
        </p:pic>
        <p:pic>
          <p:nvPicPr>
            <p:cNvPr id="45" name="Imagen 44" descr="Logotipo&#10;&#10;El contenido generado por IA puede ser incorrecto.">
              <a:extLst>
                <a:ext uri="{FF2B5EF4-FFF2-40B4-BE49-F238E27FC236}">
                  <a16:creationId xmlns:a16="http://schemas.microsoft.com/office/drawing/2014/main" id="{ABC80E48-9F6D-817F-3E13-75FAD8C491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33568" y="1790700"/>
              <a:ext cx="3849632" cy="1926340"/>
            </a:xfrm>
            <a:prstGeom prst="rect">
              <a:avLst/>
            </a:prstGeom>
          </p:spPr>
        </p:pic>
        <p:pic>
          <p:nvPicPr>
            <p:cNvPr id="47" name="Imagen 46" descr="Imagen que contiene Logotipo&#10;&#10;El contenido generado por IA puede ser incorrecto.">
              <a:extLst>
                <a:ext uri="{FF2B5EF4-FFF2-40B4-BE49-F238E27FC236}">
                  <a16:creationId xmlns:a16="http://schemas.microsoft.com/office/drawing/2014/main" id="{774A353F-2F78-F48C-3532-66B24F908A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0471" y="4686300"/>
              <a:ext cx="3547955" cy="974764"/>
            </a:xfrm>
            <a:prstGeom prst="rect">
              <a:avLst/>
            </a:prstGeom>
          </p:spPr>
        </p:pic>
        <p:pic>
          <p:nvPicPr>
            <p:cNvPr id="51" name="Gráfico 50">
              <a:extLst>
                <a:ext uri="{FF2B5EF4-FFF2-40B4-BE49-F238E27FC236}">
                  <a16:creationId xmlns:a16="http://schemas.microsoft.com/office/drawing/2014/main" id="{A3178C8C-F9CB-F082-EF72-BE539EA8B2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547999" y="4686300"/>
              <a:ext cx="2817571" cy="963385"/>
            </a:xfrm>
            <a:prstGeom prst="rect">
              <a:avLst/>
            </a:prstGeom>
          </p:spPr>
        </p:pic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E9386AC9-F390-5760-16BD-084E07A38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7527" y="4845518"/>
              <a:ext cx="3698631" cy="429762"/>
            </a:xfrm>
            <a:prstGeom prst="rect">
              <a:avLst/>
            </a:prstGeom>
          </p:spPr>
        </p:pic>
        <p:pic>
          <p:nvPicPr>
            <p:cNvPr id="55" name="Imagen 54" descr="Logotipo, nombre de la empresa&#10;&#10;El contenido generado por IA puede ser incorrecto.">
              <a:extLst>
                <a:ext uri="{FF2B5EF4-FFF2-40B4-BE49-F238E27FC236}">
                  <a16:creationId xmlns:a16="http://schemas.microsoft.com/office/drawing/2014/main" id="{42201ADB-6601-01F0-45E3-9AC68035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06600" y="4246012"/>
              <a:ext cx="2895600" cy="1628775"/>
            </a:xfrm>
            <a:prstGeom prst="rect">
              <a:avLst/>
            </a:prstGeom>
          </p:spPr>
        </p:pic>
        <p:pic>
          <p:nvPicPr>
            <p:cNvPr id="57" name="Imagen 56" descr="Logotipo&#10;&#10;El contenido generado por IA puede ser incorrecto.">
              <a:extLst>
                <a:ext uri="{FF2B5EF4-FFF2-40B4-BE49-F238E27FC236}">
                  <a16:creationId xmlns:a16="http://schemas.microsoft.com/office/drawing/2014/main" id="{DA94D10E-4E05-EE09-4DFA-EE991C6119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8838" y="4206404"/>
              <a:ext cx="2137751" cy="2137751"/>
            </a:xfrm>
            <a:prstGeom prst="rect">
              <a:avLst/>
            </a:prstGeom>
          </p:spPr>
        </p:pic>
        <p:pic>
          <p:nvPicPr>
            <p:cNvPr id="59" name="Imagen 58" descr="Un dibujo con letras&#10;&#10;El contenido generado por IA puede ser incorrecto.">
              <a:extLst>
                <a:ext uri="{FF2B5EF4-FFF2-40B4-BE49-F238E27FC236}">
                  <a16:creationId xmlns:a16="http://schemas.microsoft.com/office/drawing/2014/main" id="{441F3876-8542-19C3-99AF-31E4642953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7060" y="6519458"/>
              <a:ext cx="2819400" cy="1008854"/>
            </a:xfrm>
            <a:prstGeom prst="rect">
              <a:avLst/>
            </a:prstGeom>
          </p:spPr>
        </p:pic>
        <p:pic>
          <p:nvPicPr>
            <p:cNvPr id="61" name="Imagen 60" descr="Imagen que contiene perro, interior, café, viendo&#10;&#10;El contenido generado por IA puede ser incorrecto.">
              <a:extLst>
                <a:ext uri="{FF2B5EF4-FFF2-40B4-BE49-F238E27FC236}">
                  <a16:creationId xmlns:a16="http://schemas.microsoft.com/office/drawing/2014/main" id="{9ADACAD4-07FF-8DCE-5FD5-2217933D1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621" y="5524500"/>
              <a:ext cx="1997354" cy="2520000"/>
            </a:xfrm>
            <a:prstGeom prst="rect">
              <a:avLst/>
            </a:prstGeom>
          </p:spPr>
        </p:pic>
        <p:pic>
          <p:nvPicPr>
            <p:cNvPr id="63" name="Imagen 62">
              <a:extLst>
                <a:ext uri="{FF2B5EF4-FFF2-40B4-BE49-F238E27FC236}">
                  <a16:creationId xmlns:a16="http://schemas.microsoft.com/office/drawing/2014/main" id="{BDA2A1DD-734A-B44D-A65C-ECDCB34B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6944307" y="6519458"/>
              <a:ext cx="1847850" cy="2066925"/>
            </a:xfrm>
            <a:prstGeom prst="rect">
              <a:avLst/>
            </a:prstGeom>
          </p:spPr>
        </p:pic>
        <p:pic>
          <p:nvPicPr>
            <p:cNvPr id="65" name="Imagen 64" descr="Logotipo&#10;&#10;El contenido generado por IA puede ser incorrecto.">
              <a:extLst>
                <a:ext uri="{FF2B5EF4-FFF2-40B4-BE49-F238E27FC236}">
                  <a16:creationId xmlns:a16="http://schemas.microsoft.com/office/drawing/2014/main" id="{68574810-5972-438E-D666-FE019C9842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3716" y="5275280"/>
              <a:ext cx="3568571" cy="2932853"/>
            </a:xfrm>
            <a:prstGeom prst="rect">
              <a:avLst/>
            </a:prstGeom>
          </p:spPr>
        </p:pic>
        <p:pic>
          <p:nvPicPr>
            <p:cNvPr id="67" name="Imagen 66" descr="Imagen en blanco y negro de un reloj&#10;&#10;El contenido generado por IA puede ser incorrecto.">
              <a:extLst>
                <a:ext uri="{FF2B5EF4-FFF2-40B4-BE49-F238E27FC236}">
                  <a16:creationId xmlns:a16="http://schemas.microsoft.com/office/drawing/2014/main" id="{0B1B3E85-1F0F-5DF8-77F7-76871A630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27842" y="6216476"/>
              <a:ext cx="4019048" cy="1514286"/>
            </a:xfrm>
            <a:prstGeom prst="rect">
              <a:avLst/>
            </a:prstGeom>
          </p:spPr>
        </p:pic>
        <p:pic>
          <p:nvPicPr>
            <p:cNvPr id="69" name="Imagen 68" descr="Un dibujo de una cara feliz&#10;&#10;El contenido generado por IA puede ser incorrecto.">
              <a:extLst>
                <a:ext uri="{FF2B5EF4-FFF2-40B4-BE49-F238E27FC236}">
                  <a16:creationId xmlns:a16="http://schemas.microsoft.com/office/drawing/2014/main" id="{7AE2EFCC-4E39-F02C-7AF1-84A8D56B2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84" y="8877300"/>
              <a:ext cx="2296152" cy="1008854"/>
            </a:xfrm>
            <a:prstGeom prst="rect">
              <a:avLst/>
            </a:prstGeom>
          </p:spPr>
        </p:pic>
        <p:pic>
          <p:nvPicPr>
            <p:cNvPr id="71" name="Imagen 70" descr="Diagrama, Diagrama de Venn&#10;&#10;El contenido generado por IA puede ser incorrecto.">
              <a:extLst>
                <a:ext uri="{FF2B5EF4-FFF2-40B4-BE49-F238E27FC236}">
                  <a16:creationId xmlns:a16="http://schemas.microsoft.com/office/drawing/2014/main" id="{46CF40D6-F91B-0643-98A8-20DDC070EB8F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3289" y="8471051"/>
              <a:ext cx="1560711" cy="1560711"/>
            </a:xfrm>
            <a:prstGeom prst="rect">
              <a:avLst/>
            </a:prstGeom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9D63DAFD-BC8D-2D8A-83FA-E0E86AAD6285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89899" y="9037021"/>
            <a:ext cx="3877519" cy="445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6B928FB-C47E-6020-DCD3-768A71D286D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0110185" y="8605596"/>
            <a:ext cx="3334113" cy="8742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BCFBE83-6F56-869D-0AF9-E3833CE64B6E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988487" y="8498290"/>
            <a:ext cx="3694254" cy="10599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9FC04D-B366-BA72-B8CC-953524FD5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" dirty="0"/>
              <a:t>Esquivando la procrastinación</a:t>
            </a:r>
            <a:br>
              <a:rPr lang="es-ES" dirty="0"/>
            </a:br>
            <a:r>
              <a:rPr lang="es-ES" dirty="0"/>
              <a:t>gracias a:         </a:t>
            </a:r>
            <a:r>
              <a:rPr lang="es-ES" dirty="0" err="1">
                <a:solidFill>
                  <a:srgbClr val="0070C0"/>
                </a:solidFill>
              </a:rPr>
              <a:t>Power</a:t>
            </a:r>
            <a:r>
              <a:rPr lang="es-ES" dirty="0">
                <a:solidFill>
                  <a:srgbClr val="0070C0"/>
                </a:solidFill>
              </a:rPr>
              <a:t> </a:t>
            </a:r>
            <a:r>
              <a:rPr lang="es-ES" dirty="0" err="1">
                <a:solidFill>
                  <a:srgbClr val="0070C0"/>
                </a:solidFill>
              </a:rPr>
              <a:t>Automate</a:t>
            </a:r>
            <a:endParaRPr lang="es-ES" dirty="0">
              <a:solidFill>
                <a:srgbClr val="0070C0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5773E76-8CDA-17E2-E088-BDF31172C20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" dirty="0"/>
              <a:t>Laura Varela Avellanal</a:t>
            </a:r>
          </a:p>
        </p:txBody>
      </p:sp>
      <p:pic>
        <p:nvPicPr>
          <p:cNvPr id="4" name="Picture 12" descr="Microsoft Power Automate 2020 Icon im Windows 11 Color Stil">
            <a:extLst>
              <a:ext uri="{FF2B5EF4-FFF2-40B4-BE49-F238E27FC236}">
                <a16:creationId xmlns:a16="http://schemas.microsoft.com/office/drawing/2014/main" id="{BFF13519-D662-907B-814F-A79E03AE1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2513439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31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4.5679E-6 L 0.15208 -4.5679E-6 C 0.21979 -4.5679E-6 0.30416 0.17624 0.30416 0.31991 L 0.30416 0.6409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208" y="32037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6200000">
                                      <p:cBhvr>
                                        <p:cTn id="2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0CA3FE5-B430-8C93-758D-9DEDB1AC59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5275" y="190500"/>
            <a:ext cx="9713582" cy="9713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3BBABBE-0EEA-EDF1-55DC-1FEC7C875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81D48C9-8BA4-59F0-9E09-864F1F68CE93}"/>
              </a:ext>
            </a:extLst>
          </p:cNvPr>
          <p:cNvGrpSpPr/>
          <p:nvPr/>
        </p:nvGrpSpPr>
        <p:grpSpPr>
          <a:xfrm>
            <a:off x="12022091" y="6073543"/>
            <a:ext cx="939963" cy="964939"/>
            <a:chOff x="6227374" y="2946206"/>
            <a:chExt cx="939963" cy="964939"/>
          </a:xfrm>
        </p:grpSpPr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1B79F446-CA48-FBF6-1DEF-428AC43D2F37}"/>
                </a:ext>
              </a:extLst>
            </p:cNvPr>
            <p:cNvSpPr/>
            <p:nvPr/>
          </p:nvSpPr>
          <p:spPr>
            <a:xfrm>
              <a:off x="6227374" y="2946206"/>
              <a:ext cx="939963" cy="964939"/>
            </a:xfrm>
            <a:prstGeom prst="flowChartConnector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052" name="Picture 4" descr="Now Available On-Demand: How Organisations are Using the New Microsoft ...">
              <a:extLst>
                <a:ext uri="{FF2B5EF4-FFF2-40B4-BE49-F238E27FC236}">
                  <a16:creationId xmlns:a16="http://schemas.microsoft.com/office/drawing/2014/main" id="{5AD6FCF2-5359-1925-F835-C9508DD8BB7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066" r="216"/>
            <a:stretch>
              <a:fillRect/>
            </a:stretch>
          </p:blipFill>
          <p:spPr bwMode="auto">
            <a:xfrm>
              <a:off x="6349602" y="3132040"/>
              <a:ext cx="629604" cy="58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183F5BF-CFD1-96D9-F3A9-CE91C02D0CA2}"/>
              </a:ext>
            </a:extLst>
          </p:cNvPr>
          <p:cNvGrpSpPr/>
          <p:nvPr/>
        </p:nvGrpSpPr>
        <p:grpSpPr>
          <a:xfrm>
            <a:off x="14919449" y="5885572"/>
            <a:ext cx="1006351" cy="964939"/>
            <a:chOff x="4835372" y="1602884"/>
            <a:chExt cx="1006351" cy="964939"/>
          </a:xfrm>
        </p:grpSpPr>
        <p:sp>
          <p:nvSpPr>
            <p:cNvPr id="19" name="Flowchart: Connector 18">
              <a:extLst>
                <a:ext uri="{FF2B5EF4-FFF2-40B4-BE49-F238E27FC236}">
                  <a16:creationId xmlns:a16="http://schemas.microsoft.com/office/drawing/2014/main" id="{55BE50FC-6C10-10D7-EE42-5792A0462E1F}"/>
                </a:ext>
              </a:extLst>
            </p:cNvPr>
            <p:cNvSpPr/>
            <p:nvPr/>
          </p:nvSpPr>
          <p:spPr>
            <a:xfrm>
              <a:off x="4901760" y="1602884"/>
              <a:ext cx="939963" cy="964939"/>
            </a:xfrm>
            <a:prstGeom prst="flowChartConnector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4" name="Picture 4" descr="Biểu tượng outlook logo với các thiết kế mới và độc đáo">
              <a:extLst>
                <a:ext uri="{FF2B5EF4-FFF2-40B4-BE49-F238E27FC236}">
                  <a16:creationId xmlns:a16="http://schemas.microsoft.com/office/drawing/2014/main" id="{FBD63529-0CCD-A3EA-D82F-1E0C6ED645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5372" y="1798445"/>
              <a:ext cx="1006351" cy="5660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BCB1FD2-E599-9693-C11C-A2FD0919EF23}"/>
              </a:ext>
            </a:extLst>
          </p:cNvPr>
          <p:cNvGrpSpPr/>
          <p:nvPr/>
        </p:nvGrpSpPr>
        <p:grpSpPr>
          <a:xfrm>
            <a:off x="9085052" y="8039100"/>
            <a:ext cx="939963" cy="964939"/>
            <a:chOff x="7076372" y="4674150"/>
            <a:chExt cx="939963" cy="964939"/>
          </a:xfrm>
        </p:grpSpPr>
        <p:sp>
          <p:nvSpPr>
            <p:cNvPr id="17" name="Flowchart: Connector 16">
              <a:extLst>
                <a:ext uri="{FF2B5EF4-FFF2-40B4-BE49-F238E27FC236}">
                  <a16:creationId xmlns:a16="http://schemas.microsoft.com/office/drawing/2014/main" id="{3538ED7B-801C-839F-6768-80F7369F33BF}"/>
                </a:ext>
              </a:extLst>
            </p:cNvPr>
            <p:cNvSpPr/>
            <p:nvPr/>
          </p:nvSpPr>
          <p:spPr>
            <a:xfrm>
              <a:off x="7076372" y="4674150"/>
              <a:ext cx="939963" cy="964939"/>
            </a:xfrm>
            <a:prstGeom prst="flowChartConnector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" name="Picture 28" descr="How to Use GitHub Copilot: A Comprehensive Guide">
              <a:extLst>
                <a:ext uri="{FF2B5EF4-FFF2-40B4-BE49-F238E27FC236}">
                  <a16:creationId xmlns:a16="http://schemas.microsoft.com/office/drawing/2014/main" id="{BBE627A9-8BF8-C57F-24D9-81DC5D9F48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8463" y="4805610"/>
              <a:ext cx="675780" cy="6757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4907963-DBEE-59D9-3111-28505D1697B5}"/>
              </a:ext>
            </a:extLst>
          </p:cNvPr>
          <p:cNvGrpSpPr/>
          <p:nvPr/>
        </p:nvGrpSpPr>
        <p:grpSpPr>
          <a:xfrm>
            <a:off x="12962054" y="7307698"/>
            <a:ext cx="1222461" cy="964939"/>
            <a:chOff x="4427257" y="2930707"/>
            <a:chExt cx="1222461" cy="964939"/>
          </a:xfrm>
        </p:grpSpPr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C06E6C50-E2EF-51CE-4810-CC32B03FB7FE}"/>
                </a:ext>
              </a:extLst>
            </p:cNvPr>
            <p:cNvSpPr/>
            <p:nvPr/>
          </p:nvSpPr>
          <p:spPr>
            <a:xfrm>
              <a:off x="4610162" y="2930707"/>
              <a:ext cx="939963" cy="964939"/>
            </a:xfrm>
            <a:prstGeom prst="flowChartConnector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7" name="Picture 62">
              <a:extLst>
                <a:ext uri="{FF2B5EF4-FFF2-40B4-BE49-F238E27FC236}">
                  <a16:creationId xmlns:a16="http://schemas.microsoft.com/office/drawing/2014/main" id="{25CF64DB-7C6E-91D6-FAD4-AC4CF0ABBF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7257" y="2963397"/>
              <a:ext cx="1222461" cy="86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CF9A82A-0279-B7BB-A5F9-309F72396D43}"/>
              </a:ext>
            </a:extLst>
          </p:cNvPr>
          <p:cNvGrpSpPr/>
          <p:nvPr/>
        </p:nvGrpSpPr>
        <p:grpSpPr>
          <a:xfrm>
            <a:off x="14630400" y="4457700"/>
            <a:ext cx="939963" cy="964939"/>
            <a:chOff x="6687977" y="1542256"/>
            <a:chExt cx="939963" cy="964939"/>
          </a:xfrm>
        </p:grpSpPr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DECA78B8-7058-48BC-FB3A-099D223E0524}"/>
                </a:ext>
              </a:extLst>
            </p:cNvPr>
            <p:cNvSpPr/>
            <p:nvPr/>
          </p:nvSpPr>
          <p:spPr>
            <a:xfrm>
              <a:off x="6687977" y="1542256"/>
              <a:ext cx="939963" cy="964939"/>
            </a:xfrm>
            <a:prstGeom prst="flowChartConnector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" name="Picture 30" descr="GitHub Logo, symbol, meaning, history, PNG, brand">
              <a:extLst>
                <a:ext uri="{FF2B5EF4-FFF2-40B4-BE49-F238E27FC236}">
                  <a16:creationId xmlns:a16="http://schemas.microsoft.com/office/drawing/2014/main" id="{1B199644-1E37-16A4-C8F4-82667014CE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3" r="20865"/>
            <a:stretch>
              <a:fillRect/>
            </a:stretch>
          </p:blipFill>
          <p:spPr bwMode="auto">
            <a:xfrm>
              <a:off x="6733736" y="1695118"/>
              <a:ext cx="757439" cy="6592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E90C9557-428F-9AE0-92D7-545B2FD9338F}"/>
              </a:ext>
            </a:extLst>
          </p:cNvPr>
          <p:cNvSpPr/>
          <p:nvPr/>
        </p:nvSpPr>
        <p:spPr>
          <a:xfrm>
            <a:off x="10134600" y="5712886"/>
            <a:ext cx="939963" cy="964939"/>
          </a:xfrm>
          <a:prstGeom prst="flowChartConnector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Picture 76">
            <a:extLst>
              <a:ext uri="{FF2B5EF4-FFF2-40B4-BE49-F238E27FC236}">
                <a16:creationId xmlns:a16="http://schemas.microsoft.com/office/drawing/2014/main" id="{FA4804BC-5F89-6CA7-B3BA-54BD033EF9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0" y="5885572"/>
            <a:ext cx="630681" cy="630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lowchart: Connector 26">
            <a:extLst>
              <a:ext uri="{FF2B5EF4-FFF2-40B4-BE49-F238E27FC236}">
                <a16:creationId xmlns:a16="http://schemas.microsoft.com/office/drawing/2014/main" id="{14321E06-15BD-0731-003D-D10372302AD7}"/>
              </a:ext>
            </a:extLst>
          </p:cNvPr>
          <p:cNvSpPr/>
          <p:nvPr/>
        </p:nvSpPr>
        <p:spPr>
          <a:xfrm>
            <a:off x="15876829" y="8094609"/>
            <a:ext cx="909114" cy="964939"/>
          </a:xfrm>
          <a:prstGeom prst="flowChartConnector">
            <a:avLst/>
          </a:prstGeom>
          <a:solidFill>
            <a:schemeClr val="bg1"/>
          </a:solidFill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34" name="Picture 10" descr="Power Automate Connector for Meisterplan">
            <a:extLst>
              <a:ext uri="{FF2B5EF4-FFF2-40B4-BE49-F238E27FC236}">
                <a16:creationId xmlns:a16="http://schemas.microsoft.com/office/drawing/2014/main" id="{8CF31CD3-F234-2AA7-E8A9-D25BB12B4F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81" t="30528" r="56956" b="32081"/>
          <a:stretch>
            <a:fillRect/>
          </a:stretch>
        </p:blipFill>
        <p:spPr bwMode="auto">
          <a:xfrm>
            <a:off x="15925800" y="8231399"/>
            <a:ext cx="842534" cy="69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8203F0C-F2B9-5FFB-655E-BDC823816E4C}"/>
              </a:ext>
            </a:extLst>
          </p:cNvPr>
          <p:cNvGrpSpPr/>
          <p:nvPr/>
        </p:nvGrpSpPr>
        <p:grpSpPr>
          <a:xfrm>
            <a:off x="12022091" y="4446775"/>
            <a:ext cx="939963" cy="964939"/>
            <a:chOff x="7025868" y="1729585"/>
            <a:chExt cx="939963" cy="964939"/>
          </a:xfrm>
        </p:grpSpPr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33A47272-2944-1CE1-D64B-E6C0D754DC54}"/>
                </a:ext>
              </a:extLst>
            </p:cNvPr>
            <p:cNvSpPr/>
            <p:nvPr/>
          </p:nvSpPr>
          <p:spPr>
            <a:xfrm>
              <a:off x="7025868" y="1729585"/>
              <a:ext cx="939963" cy="964939"/>
            </a:xfrm>
            <a:prstGeom prst="flowChartConnector">
              <a:avLst/>
            </a:prstGeom>
            <a:solidFill>
              <a:schemeClr val="bg1"/>
            </a:solidFill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33" name="Picture 50">
              <a:extLst>
                <a:ext uri="{FF2B5EF4-FFF2-40B4-BE49-F238E27FC236}">
                  <a16:creationId xmlns:a16="http://schemas.microsoft.com/office/drawing/2014/main" id="{B4FB5A74-FCFC-99F1-580C-89B9BC9C99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7431" y="1894103"/>
              <a:ext cx="633033" cy="7356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F993B6E-26BC-E25D-2BE7-318B952C5AB1}"/>
              </a:ext>
            </a:extLst>
          </p:cNvPr>
          <p:cNvGrpSpPr/>
          <p:nvPr/>
        </p:nvGrpSpPr>
        <p:grpSpPr>
          <a:xfrm>
            <a:off x="1219562" y="6741215"/>
            <a:ext cx="1018770" cy="983151"/>
            <a:chOff x="2244928" y="3314699"/>
            <a:chExt cx="1018770" cy="983151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3BAEB157-AC98-A6AB-7E6D-125BE0E335F8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A9E23767-428C-CC19-7761-44624B87FD34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3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2081B09-C781-8D29-D172-2BD4D20137B7}"/>
              </a:ext>
            </a:extLst>
          </p:cNvPr>
          <p:cNvGrpSpPr/>
          <p:nvPr/>
        </p:nvGrpSpPr>
        <p:grpSpPr>
          <a:xfrm>
            <a:off x="1237371" y="4581076"/>
            <a:ext cx="1018770" cy="983151"/>
            <a:chOff x="2244928" y="3314699"/>
            <a:chExt cx="1018770" cy="98315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E0A5CA7-7B28-7463-8BC6-AFCF51B5889A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AE0C576-053A-ED8B-AA0C-27F684953F1B}"/>
                </a:ext>
              </a:extLst>
            </p:cNvPr>
            <p:cNvSpPr txBox="1"/>
            <p:nvPr/>
          </p:nvSpPr>
          <p:spPr>
            <a:xfrm>
              <a:off x="224492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2</a:t>
              </a:r>
              <a:endParaRPr lang="id-ID" sz="3600" b="1" dirty="0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67D2D96-9A70-E18C-157B-CE46CF5A946A}"/>
              </a:ext>
            </a:extLst>
          </p:cNvPr>
          <p:cNvGrpSpPr/>
          <p:nvPr/>
        </p:nvGrpSpPr>
        <p:grpSpPr>
          <a:xfrm>
            <a:off x="1255181" y="2589347"/>
            <a:ext cx="1018770" cy="983151"/>
            <a:chOff x="2262738" y="3314699"/>
            <a:chExt cx="1018770" cy="983151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39A8D6ED-879C-C208-3D69-B0E78B6D10C4}"/>
                </a:ext>
              </a:extLst>
            </p:cNvPr>
            <p:cNvSpPr/>
            <p:nvPr/>
          </p:nvSpPr>
          <p:spPr>
            <a:xfrm>
              <a:off x="2262738" y="3314699"/>
              <a:ext cx="983151" cy="983151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05AB130-1AB1-010C-CA96-33FCFD684601}"/>
                </a:ext>
              </a:extLst>
            </p:cNvPr>
            <p:cNvSpPr txBox="1"/>
            <p:nvPr/>
          </p:nvSpPr>
          <p:spPr>
            <a:xfrm>
              <a:off x="2262738" y="3483108"/>
              <a:ext cx="101877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b="1">
                  <a:solidFill>
                    <a:schemeClr val="bg1"/>
                  </a:solidFill>
                  <a:latin typeface="Segoe UI" panose="020B0502040204020203" pitchFamily="34" charset="0"/>
                  <a:ea typeface="Liberation Sans" panose="020B0604020202020204" pitchFamily="34" charset="0"/>
                  <a:cs typeface="Segoe UI" panose="020B0502040204020203" pitchFamily="34" charset="0"/>
                </a:rPr>
                <a:t>1</a:t>
              </a:r>
              <a:endParaRPr lang="id-ID" sz="3600" b="1">
                <a:solidFill>
                  <a:schemeClr val="bg1"/>
                </a:solidFill>
                <a:latin typeface="Segoe UI" panose="020B0502040204020203" pitchFamily="34" charset="0"/>
                <a:ea typeface="Liberation Sans" panose="020B0604020202020204" pitchFamily="34" charset="0"/>
                <a:cs typeface="Segoe UI" panose="020B0502040204020203" pitchFamily="34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374A48-18CF-8B0C-8735-39F9D844E97C}"/>
              </a:ext>
            </a:extLst>
          </p:cNvPr>
          <p:cNvSpPr txBox="1"/>
          <p:nvPr/>
        </p:nvSpPr>
        <p:spPr>
          <a:xfrm>
            <a:off x="2336349" y="2911614"/>
            <a:ext cx="4849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Un problema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791C294-9824-39CD-FB6B-E78C468E1887}"/>
              </a:ext>
            </a:extLst>
          </p:cNvPr>
          <p:cNvSpPr txBox="1"/>
          <p:nvPr/>
        </p:nvSpPr>
        <p:spPr>
          <a:xfrm>
            <a:off x="2342211" y="4892814"/>
            <a:ext cx="4849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Una solución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A99B4A4-E833-9EB3-1180-B5F52DE1E9B7}"/>
              </a:ext>
            </a:extLst>
          </p:cNvPr>
          <p:cNvSpPr txBox="1"/>
          <p:nvPr/>
        </p:nvSpPr>
        <p:spPr>
          <a:xfrm>
            <a:off x="2336349" y="6950214"/>
            <a:ext cx="48498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/>
              <a:t>Una DEMO</a:t>
            </a:r>
          </a:p>
        </p:txBody>
      </p:sp>
    </p:spTree>
    <p:extLst>
      <p:ext uri="{BB962C8B-B14F-4D97-AF65-F5344CB8AC3E}">
        <p14:creationId xmlns:p14="http://schemas.microsoft.com/office/powerpoint/2010/main" val="265856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7" grpId="0" animBg="1"/>
      <p:bldP spid="44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12CC79-0DB5-FA76-907F-091FB8236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B1F079-1AE5-4D27-F49C-44CA1D9EC8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GB" dirty="0">
                <a:solidFill>
                  <a:schemeClr val="tx1"/>
                </a:solidFill>
                <a:latin typeface="Segoe UI"/>
                <a:cs typeface="Segoe UI"/>
              </a:rPr>
            </a:br>
            <a:br>
              <a:rPr lang="en-GB" dirty="0">
                <a:solidFill>
                  <a:schemeClr val="tx1"/>
                </a:solidFill>
                <a:latin typeface="Segoe UI"/>
                <a:cs typeface="Segoe UI"/>
              </a:rPr>
            </a:br>
            <a:r>
              <a:rPr lang="en-GB" sz="2800" b="1" dirty="0">
                <a:solidFill>
                  <a:schemeClr val="tx1"/>
                </a:solidFill>
                <a:latin typeface="Segoe UI"/>
                <a:cs typeface="Segoe UI"/>
              </a:rPr>
              <a:t>Laura Varela </a:t>
            </a:r>
            <a:r>
              <a:rPr lang="en-GB" sz="2800" b="1" dirty="0" err="1">
                <a:solidFill>
                  <a:schemeClr val="tx1"/>
                </a:solidFill>
                <a:latin typeface="Segoe UI"/>
                <a:cs typeface="Segoe UI"/>
              </a:rPr>
              <a:t>Avellanal</a:t>
            </a:r>
            <a:br>
              <a:rPr lang="en-GB" dirty="0">
                <a:solidFill>
                  <a:schemeClr val="tx1"/>
                </a:solidFill>
                <a:latin typeface="Segoe UI"/>
                <a:cs typeface="Segoe UI"/>
              </a:rPr>
            </a:br>
            <a:r>
              <a:rPr lang="en-GB" dirty="0" err="1">
                <a:solidFill>
                  <a:schemeClr val="tx1"/>
                </a:solidFill>
                <a:latin typeface="Segoe UI"/>
                <a:cs typeface="Segoe UI"/>
              </a:rPr>
              <a:t>Analista</a:t>
            </a:r>
            <a:r>
              <a:rPr lang="en-GB" dirty="0">
                <a:solidFill>
                  <a:schemeClr val="tx1"/>
                </a:solidFill>
                <a:latin typeface="Segoe UI"/>
                <a:cs typeface="Segoe UI"/>
              </a:rPr>
              <a:t> de Soluciones de Datos </a:t>
            </a:r>
            <a:br>
              <a:rPr lang="en-GB" dirty="0">
                <a:solidFill>
                  <a:schemeClr val="tx1"/>
                </a:solidFill>
                <a:latin typeface="Segoe UI"/>
                <a:cs typeface="Segoe UI"/>
              </a:rPr>
            </a:br>
            <a:br>
              <a:rPr lang="en-GB" dirty="0">
                <a:solidFill>
                  <a:schemeClr val="tx1"/>
                </a:solidFill>
                <a:latin typeface="Segoe UI"/>
                <a:cs typeface="Segoe UI"/>
              </a:rPr>
            </a:br>
            <a:r>
              <a:rPr lang="en-GB" sz="2000" i="1" dirty="0" err="1">
                <a:solidFill>
                  <a:schemeClr val="tx1"/>
                </a:solidFill>
                <a:latin typeface="Segoe UI"/>
                <a:cs typeface="Segoe UI"/>
              </a:rPr>
              <a:t>Área</a:t>
            </a:r>
            <a:r>
              <a:rPr lang="en-GB" sz="2000" i="1" dirty="0">
                <a:solidFill>
                  <a:schemeClr val="tx1"/>
                </a:solidFill>
                <a:latin typeface="Segoe UI"/>
                <a:cs typeface="Segoe UI"/>
              </a:rPr>
              <a:t> de Data &amp; Analytics</a:t>
            </a:r>
            <a:br>
              <a:rPr lang="en-GB" dirty="0">
                <a:solidFill>
                  <a:schemeClr val="tx1"/>
                </a:solidFill>
                <a:latin typeface="Segoe UI"/>
                <a:cs typeface="Segoe UI"/>
              </a:rPr>
            </a:br>
            <a:r>
              <a:rPr lang="en-GB" dirty="0">
                <a:solidFill>
                  <a:schemeClr val="tx1"/>
                </a:solidFill>
                <a:latin typeface="Segoe UI"/>
                <a:cs typeface="Segoe UI"/>
              </a:rPr>
              <a:t>MAPFRE RE &amp; MAPRE Global Risks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0FA10CDA-2104-F267-7530-85C1B3521561}"/>
              </a:ext>
            </a:extLst>
          </p:cNvPr>
          <p:cNvSpPr>
            <a:spLocks noGrp="1"/>
          </p:cNvSpPr>
          <p:nvPr>
            <p:ph type="pic" idx="10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12" name="CuadroTexto 2">
            <a:extLst>
              <a:ext uri="{FF2B5EF4-FFF2-40B4-BE49-F238E27FC236}">
                <a16:creationId xmlns:a16="http://schemas.microsoft.com/office/drawing/2014/main" id="{BD52AE72-A575-E711-B220-3B929784B695}"/>
              </a:ext>
            </a:extLst>
          </p:cNvPr>
          <p:cNvSpPr txBox="1"/>
          <p:nvPr/>
        </p:nvSpPr>
        <p:spPr>
          <a:xfrm>
            <a:off x="1968609" y="6234072"/>
            <a:ext cx="4246773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u="sng" dirty="0">
                <a:solidFill>
                  <a:schemeClr val="tx1"/>
                </a:solidFill>
              </a:rPr>
              <a:t>https://www.linkedin.com/in/lauritxi/</a:t>
            </a:r>
          </a:p>
        </p:txBody>
      </p:sp>
      <p:pic>
        <p:nvPicPr>
          <p:cNvPr id="13" name="Picture 4" descr="Linkedin Icon Png Transparent Background">
            <a:extLst>
              <a:ext uri="{FF2B5EF4-FFF2-40B4-BE49-F238E27FC236}">
                <a16:creationId xmlns:a16="http://schemas.microsoft.com/office/drawing/2014/main" id="{5F413329-9C45-0DAB-BFE7-090C77E545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82" y="6175624"/>
            <a:ext cx="509627" cy="509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9">
            <a:extLst>
              <a:ext uri="{FF2B5EF4-FFF2-40B4-BE49-F238E27FC236}">
                <a16:creationId xmlns:a16="http://schemas.microsoft.com/office/drawing/2014/main" id="{0B6EDCDA-6ACA-0468-2AC5-EBC517309B2B}"/>
              </a:ext>
            </a:extLst>
          </p:cNvPr>
          <p:cNvSpPr txBox="1"/>
          <p:nvPr/>
        </p:nvSpPr>
        <p:spPr>
          <a:xfrm>
            <a:off x="1991071" y="7148473"/>
            <a:ext cx="3859049" cy="5096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https://github.com/lauxiax/</a:t>
            </a:r>
            <a:endParaRPr lang="es-ES" sz="2000" dirty="0">
              <a:solidFill>
                <a:schemeClr val="tx1"/>
              </a:solidFill>
            </a:endParaRPr>
          </a:p>
        </p:txBody>
      </p:sp>
      <p:pic>
        <p:nvPicPr>
          <p:cNvPr id="15" name="Picture 22" descr="GitHub SAML SSO Benefits - JumpCloud">
            <a:extLst>
              <a:ext uri="{FF2B5EF4-FFF2-40B4-BE49-F238E27FC236}">
                <a16:creationId xmlns:a16="http://schemas.microsoft.com/office/drawing/2014/main" id="{755D13AD-828C-2007-76F9-11EC855A5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693" y="6982682"/>
            <a:ext cx="467149" cy="573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Marcador de posición de imagen 2">
            <a:extLst>
              <a:ext uri="{FF2B5EF4-FFF2-40B4-BE49-F238E27FC236}">
                <a16:creationId xmlns:a16="http://schemas.microsoft.com/office/drawing/2014/main" id="{8982A6BA-2C92-59C2-4DF4-3AD0CBE97EF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62" b="8062"/>
          <a:stretch/>
        </p:blipFill>
        <p:spPr>
          <a:xfrm>
            <a:off x="11854840" y="2335236"/>
            <a:ext cx="4464551" cy="4933948"/>
          </a:xfrm>
          <a:custGeom>
            <a:avLst/>
            <a:gdLst>
              <a:gd name="connsiteX0" fmla="*/ 496539 w 2979174"/>
              <a:gd name="connsiteY0" fmla="*/ 0 h 3292400"/>
              <a:gd name="connsiteX1" fmla="*/ 2482635 w 2979174"/>
              <a:gd name="connsiteY1" fmla="*/ 0 h 3292400"/>
              <a:gd name="connsiteX2" fmla="*/ 2979174 w 2979174"/>
              <a:gd name="connsiteY2" fmla="*/ 496539 h 3292400"/>
              <a:gd name="connsiteX3" fmla="*/ 2979174 w 2979174"/>
              <a:gd name="connsiteY3" fmla="*/ 2795861 h 3292400"/>
              <a:gd name="connsiteX4" fmla="*/ 2482635 w 2979174"/>
              <a:gd name="connsiteY4" fmla="*/ 3292400 h 3292400"/>
              <a:gd name="connsiteX5" fmla="*/ 496539 w 2979174"/>
              <a:gd name="connsiteY5" fmla="*/ 3292400 h 3292400"/>
              <a:gd name="connsiteX6" fmla="*/ 0 w 2979174"/>
              <a:gd name="connsiteY6" fmla="*/ 2795861 h 3292400"/>
              <a:gd name="connsiteX7" fmla="*/ 0 w 2979174"/>
              <a:gd name="connsiteY7" fmla="*/ 496539 h 3292400"/>
              <a:gd name="connsiteX8" fmla="*/ 496539 w 2979174"/>
              <a:gd name="connsiteY8" fmla="*/ 0 h 32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79174" h="3292400">
                <a:moveTo>
                  <a:pt x="496539" y="0"/>
                </a:moveTo>
                <a:lnTo>
                  <a:pt x="2482635" y="0"/>
                </a:lnTo>
                <a:cubicBezTo>
                  <a:pt x="2756866" y="0"/>
                  <a:pt x="2979174" y="222308"/>
                  <a:pt x="2979174" y="496539"/>
                </a:cubicBezTo>
                <a:lnTo>
                  <a:pt x="2979174" y="2795861"/>
                </a:lnTo>
                <a:cubicBezTo>
                  <a:pt x="2979174" y="3070092"/>
                  <a:pt x="2756866" y="3292400"/>
                  <a:pt x="2482635" y="3292400"/>
                </a:cubicBezTo>
                <a:lnTo>
                  <a:pt x="496539" y="3292400"/>
                </a:lnTo>
                <a:cubicBezTo>
                  <a:pt x="222308" y="3292400"/>
                  <a:pt x="0" y="3070092"/>
                  <a:pt x="0" y="2795861"/>
                </a:cubicBezTo>
                <a:lnTo>
                  <a:pt x="0" y="496539"/>
                </a:lnTo>
                <a:cubicBezTo>
                  <a:pt x="0" y="222308"/>
                  <a:pt x="222308" y="0"/>
                  <a:pt x="496539" y="0"/>
                </a:cubicBezTo>
                <a:close/>
              </a:path>
            </a:pathLst>
          </a:custGeom>
          <a:solidFill>
            <a:srgbClr val="FFFFFF">
              <a:lumMod val="95000"/>
              <a:alpha val="25000"/>
            </a:srgbClr>
          </a:solidFill>
          <a:ln w="114300">
            <a:solidFill>
              <a:srgbClr val="FFFFFF"/>
            </a:solidFill>
          </a:ln>
          <a:effectLst>
            <a:outerShdw blurRad="1016000" dist="685800" dir="5400000" sx="88000" sy="88000" algn="t" rotWithShape="0">
              <a:prstClr val="black">
                <a:alpha val="19000"/>
              </a:prstClr>
            </a:outerShdw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F5CD804D-DFCF-F42F-4FC9-2F310DBEF5E1}"/>
              </a:ext>
            </a:extLst>
          </p:cNvPr>
          <p:cNvGrpSpPr/>
          <p:nvPr/>
        </p:nvGrpSpPr>
        <p:grpSpPr>
          <a:xfrm>
            <a:off x="11845741" y="2324101"/>
            <a:ext cx="4451959" cy="4933948"/>
            <a:chOff x="11845741" y="2324101"/>
            <a:chExt cx="4451959" cy="4933948"/>
          </a:xfrm>
        </p:grpSpPr>
        <p:sp>
          <p:nvSpPr>
            <p:cNvPr id="7" name="Rectángulo: esquinas redondeadas 7">
              <a:extLst>
                <a:ext uri="{FF2B5EF4-FFF2-40B4-BE49-F238E27FC236}">
                  <a16:creationId xmlns:a16="http://schemas.microsoft.com/office/drawing/2014/main" id="{63157503-16DF-7E90-5406-0ABCC404B337}"/>
                </a:ext>
              </a:extLst>
            </p:cNvPr>
            <p:cNvSpPr/>
            <p:nvPr/>
          </p:nvSpPr>
          <p:spPr>
            <a:xfrm>
              <a:off x="11845741" y="2324101"/>
              <a:ext cx="4451959" cy="4933948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8" name="Imagen 9" descr="Patrón de fondo, Código QR&#10;&#10;El contenido generado por IA puede ser incorrecto.">
              <a:extLst>
                <a:ext uri="{FF2B5EF4-FFF2-40B4-BE49-F238E27FC236}">
                  <a16:creationId xmlns:a16="http://schemas.microsoft.com/office/drawing/2014/main" id="{F0C0286B-F338-A2AE-882F-DEBEDF2D9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2135865" y="2705100"/>
              <a:ext cx="3900452" cy="41917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1733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85059E-36DC-A567-7486-055D5985E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8593EE42-D75D-CECC-0B42-3AFDC75E33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04" b="12712"/>
          <a:stretch>
            <a:fillRect/>
          </a:stretch>
        </p:blipFill>
        <p:spPr bwMode="auto">
          <a:xfrm>
            <a:off x="2362200" y="3374238"/>
            <a:ext cx="4299658" cy="15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Diagrama 9">
            <a:extLst>
              <a:ext uri="{FF2B5EF4-FFF2-40B4-BE49-F238E27FC236}">
                <a16:creationId xmlns:a16="http://schemas.microsoft.com/office/drawing/2014/main" id="{5B421E27-2C09-15CF-93F2-526E58BAFE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368067"/>
              </p:ext>
            </p:extLst>
          </p:nvPr>
        </p:nvGraphicFramePr>
        <p:xfrm>
          <a:off x="9234861" y="3162300"/>
          <a:ext cx="6477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ítulo 3">
            <a:extLst>
              <a:ext uri="{FF2B5EF4-FFF2-40B4-BE49-F238E27FC236}">
                <a16:creationId xmlns:a16="http://schemas.microsoft.com/office/drawing/2014/main" id="{C7F274D2-A02D-CE46-76A3-3841315A9CC4}"/>
              </a:ext>
            </a:extLst>
          </p:cNvPr>
          <p:cNvSpPr txBox="1">
            <a:spLocks/>
          </p:cNvSpPr>
          <p:nvPr/>
        </p:nvSpPr>
        <p:spPr>
          <a:xfrm>
            <a:off x="1270747" y="1181100"/>
            <a:ext cx="793273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Procrastinación: WHAT!!?</a:t>
            </a:r>
          </a:p>
        </p:txBody>
      </p:sp>
      <p:pic>
        <p:nvPicPr>
          <p:cNvPr id="7" name="Picture 12" descr="Text gif. &quot;Perhaps mañana. Perhaps tomorrow. Perhaps mañana. Perhaps tomorrow.&quot;">
            <a:extLst>
              <a:ext uri="{FF2B5EF4-FFF2-40B4-BE49-F238E27FC236}">
                <a16:creationId xmlns:a16="http://schemas.microsoft.com/office/drawing/2014/main" id="{3DB6B6B5-404A-B50F-0712-C2C22D309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575726"/>
            <a:ext cx="4299658" cy="2637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BBAF698-90D3-E291-A0DE-075C59EDEB1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6190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C055EC-6F85-403D-AB66-4FF81E0A6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graphicEl>
                                              <a:dgm id="{31C055EC-6F85-403D-AB66-4FF81E0A6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31C055EC-6F85-403D-AB66-4FF81E0A6B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31C055EC-6F85-403D-AB66-4FF81E0A6B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BF3C849-0B60-48A4-B6D5-1E254B0F6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DBF3C849-0B60-48A4-B6D5-1E254B0F6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DBF3C849-0B60-48A4-B6D5-1E254B0F61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>
                                            <p:graphicEl>
                                              <a:dgm id="{DBF3C849-0B60-48A4-B6D5-1E254B0F61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9CC08D2-EDF0-45E1-92AE-E0A584774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29CC08D2-EDF0-45E1-92AE-E0A584774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29CC08D2-EDF0-45E1-92AE-E0A584774B7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29CC08D2-EDF0-45E1-92AE-E0A584774B7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BE66E70-7FBE-41BB-A762-3BC9FB05E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8BE66E70-7FBE-41BB-A762-3BC9FB05E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graphicEl>
                                              <a:dgm id="{8BE66E70-7FBE-41BB-A762-3BC9FB05E0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graphicEl>
                                              <a:dgm id="{8BE66E70-7FBE-41BB-A762-3BC9FB05E0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CF54F21-36F9-4CC9-83FA-56A9CB9B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0CF54F21-36F9-4CC9-83FA-56A9CB9B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">
                                            <p:graphicEl>
                                              <a:dgm id="{0CF54F21-36F9-4CC9-83FA-56A9CB9B2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0CF54F21-36F9-4CC9-83FA-56A9CB9B2E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D096305-42A4-431B-9337-984A7EAF4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">
                                            <p:graphicEl>
                                              <a:dgm id="{3D096305-42A4-431B-9337-984A7EAF4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>
                                            <p:graphicEl>
                                              <a:dgm id="{3D096305-42A4-431B-9337-984A7EAF4C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graphicEl>
                                              <a:dgm id="{3D096305-42A4-431B-9337-984A7EAF4C9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386924A-4492-4B7D-B5D3-1300853FF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">
                                            <p:graphicEl>
                                              <a:dgm id="{0386924A-4492-4B7D-B5D3-1300853FF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">
                                            <p:graphicEl>
                                              <a:dgm id="{0386924A-4492-4B7D-B5D3-1300853FF1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0386924A-4492-4B7D-B5D3-1300853FF1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1FDA883-C7DE-40A6-B22C-F9A4829D7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">
                                            <p:graphicEl>
                                              <a:dgm id="{11FDA883-C7DE-40A6-B22C-F9A4829D7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>
                                            <p:graphicEl>
                                              <a:dgm id="{11FDA883-C7DE-40A6-B22C-F9A4829D774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>
                                            <p:graphicEl>
                                              <a:dgm id="{11FDA883-C7DE-40A6-B22C-F9A4829D774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1612F4-69FC-63B9-F8BD-B5AA48094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E77E76-83F9-B903-94C8-B9FC0525AC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3C2C016-8FB5-21C8-1ED3-53E0BE68494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6" name="Título 3">
            <a:extLst>
              <a:ext uri="{FF2B5EF4-FFF2-40B4-BE49-F238E27FC236}">
                <a16:creationId xmlns:a16="http://schemas.microsoft.com/office/drawing/2014/main" id="{84080B8D-3C7B-5A77-4CAD-BCE2D071AC0B}"/>
              </a:ext>
            </a:extLst>
          </p:cNvPr>
          <p:cNvSpPr txBox="1">
            <a:spLocks/>
          </p:cNvSpPr>
          <p:nvPr/>
        </p:nvSpPr>
        <p:spPr>
          <a:xfrm>
            <a:off x="1270747" y="1181100"/>
            <a:ext cx="793273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Procrastinación: SPOILER!</a:t>
            </a:r>
          </a:p>
        </p:txBody>
      </p:sp>
      <p:pic>
        <p:nvPicPr>
          <p:cNvPr id="10" name="Picture 6" descr="Funny Lawyer Comic Print | Best Attorney Gifts | Law Firm Humor ...">
            <a:extLst>
              <a:ext uri="{FF2B5EF4-FFF2-40B4-BE49-F238E27FC236}">
                <a16:creationId xmlns:a16="http://schemas.microsoft.com/office/drawing/2014/main" id="{5B7B0C55-A5F2-BCC1-E651-E6B9C0E6D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172478"/>
            <a:ext cx="5730875" cy="573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4F4B22-605E-B7A2-DF28-73D5709B4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368296"/>
            <a:ext cx="4514425" cy="540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CE4165CA-3420-9712-C035-66A11F24E485}"/>
              </a:ext>
            </a:extLst>
          </p:cNvPr>
          <p:cNvSpPr/>
          <p:nvPr/>
        </p:nvSpPr>
        <p:spPr>
          <a:xfrm>
            <a:off x="14478000" y="5703549"/>
            <a:ext cx="304800" cy="134495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92D050"/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212CCE96-0EE1-0CEC-720C-54AD93D81946}"/>
              </a:ext>
            </a:extLst>
          </p:cNvPr>
          <p:cNvSpPr/>
          <p:nvPr/>
        </p:nvSpPr>
        <p:spPr>
          <a:xfrm rot="19576018">
            <a:off x="13515090" y="5826716"/>
            <a:ext cx="304800" cy="134495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92D050"/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23F96D76-E94D-C3C9-EDB7-5080BD875403}"/>
              </a:ext>
            </a:extLst>
          </p:cNvPr>
          <p:cNvSpPr/>
          <p:nvPr/>
        </p:nvSpPr>
        <p:spPr>
          <a:xfrm rot="1632336">
            <a:off x="15445276" y="5798864"/>
            <a:ext cx="304800" cy="1344951"/>
          </a:xfrm>
          <a:prstGeom prst="downArrow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rgbClr val="92D050"/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9DBF69D-1166-27FE-431F-04EC6813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3230503"/>
            <a:ext cx="3646249" cy="2271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DE263C7B-7042-3188-FA66-E4D885153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1200" y="6905816"/>
            <a:ext cx="2743200" cy="228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100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A1BC-66CE-984B-F15D-F2A0A3405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" name="Group 1054">
            <a:extLst>
              <a:ext uri="{FF2B5EF4-FFF2-40B4-BE49-F238E27FC236}">
                <a16:creationId xmlns:a16="http://schemas.microsoft.com/office/drawing/2014/main" id="{8A3E334A-2BF4-5CD0-CE5B-175DC88E72CE}"/>
              </a:ext>
            </a:extLst>
          </p:cNvPr>
          <p:cNvGrpSpPr/>
          <p:nvPr/>
        </p:nvGrpSpPr>
        <p:grpSpPr>
          <a:xfrm>
            <a:off x="7785883" y="8657180"/>
            <a:ext cx="1417602" cy="1363120"/>
            <a:chOff x="6717784" y="8227658"/>
            <a:chExt cx="1393586" cy="1363120"/>
          </a:xfrm>
        </p:grpSpPr>
        <p:sp>
          <p:nvSpPr>
            <p:cNvPr id="1051" name="Flowchart: Process 1050">
              <a:extLst>
                <a:ext uri="{FF2B5EF4-FFF2-40B4-BE49-F238E27FC236}">
                  <a16:creationId xmlns:a16="http://schemas.microsoft.com/office/drawing/2014/main" id="{680960A5-7B11-70AD-8F30-F493E8669675}"/>
                </a:ext>
              </a:extLst>
            </p:cNvPr>
            <p:cNvSpPr/>
            <p:nvPr/>
          </p:nvSpPr>
          <p:spPr>
            <a:xfrm>
              <a:off x="6717784" y="8227658"/>
              <a:ext cx="1393586" cy="1363120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6" name="Picture 28" descr="How to Use GitHub Copilot: A Comprehensive Guide">
              <a:extLst>
                <a:ext uri="{FF2B5EF4-FFF2-40B4-BE49-F238E27FC236}">
                  <a16:creationId xmlns:a16="http://schemas.microsoft.com/office/drawing/2014/main" id="{CFB0250E-5337-A3F0-E8D4-8B678D1A58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508" y="8304842"/>
              <a:ext cx="1208752" cy="1208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57" name="Group 1056">
            <a:extLst>
              <a:ext uri="{FF2B5EF4-FFF2-40B4-BE49-F238E27FC236}">
                <a16:creationId xmlns:a16="http://schemas.microsoft.com/office/drawing/2014/main" id="{E99007EB-D5C7-CE29-45B2-B16B94B9ED17}"/>
              </a:ext>
            </a:extLst>
          </p:cNvPr>
          <p:cNvGrpSpPr/>
          <p:nvPr/>
        </p:nvGrpSpPr>
        <p:grpSpPr>
          <a:xfrm>
            <a:off x="15613913" y="6743700"/>
            <a:ext cx="1378687" cy="1363120"/>
            <a:chOff x="14653275" y="7738477"/>
            <a:chExt cx="1676400" cy="1681061"/>
          </a:xfrm>
        </p:grpSpPr>
        <p:sp>
          <p:nvSpPr>
            <p:cNvPr id="1045" name="Flowchart: Process 1044">
              <a:extLst>
                <a:ext uri="{FF2B5EF4-FFF2-40B4-BE49-F238E27FC236}">
                  <a16:creationId xmlns:a16="http://schemas.microsoft.com/office/drawing/2014/main" id="{F90116C7-5E52-883A-D7EB-CCCE4A8F88A2}"/>
                </a:ext>
              </a:extLst>
            </p:cNvPr>
            <p:cNvSpPr/>
            <p:nvPr/>
          </p:nvSpPr>
          <p:spPr>
            <a:xfrm>
              <a:off x="14653275" y="7738477"/>
              <a:ext cx="1676400" cy="1681061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27" name="Picture 30" descr="GitHub Logo, symbol, meaning, history, PNG, brand">
              <a:extLst>
                <a:ext uri="{FF2B5EF4-FFF2-40B4-BE49-F238E27FC236}">
                  <a16:creationId xmlns:a16="http://schemas.microsoft.com/office/drawing/2014/main" id="{690F31C6-2B0E-8FFF-EC7E-5749DD9F49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13" r="20865"/>
            <a:stretch>
              <a:fillRect/>
            </a:stretch>
          </p:blipFill>
          <p:spPr bwMode="auto">
            <a:xfrm>
              <a:off x="14782800" y="8003797"/>
              <a:ext cx="1380866" cy="12188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C2554E29-920B-D4FB-D069-6913EDC72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</p:spPr>
        <p:txBody>
          <a:bodyPr/>
          <a:lstStyle/>
          <a:p>
            <a:endParaRPr lang="es-ES" dirty="0"/>
          </a:p>
        </p:txBody>
      </p:sp>
      <p:sp>
        <p:nvSpPr>
          <p:cNvPr id="33" name="Título 3">
            <a:extLst>
              <a:ext uri="{FF2B5EF4-FFF2-40B4-BE49-F238E27FC236}">
                <a16:creationId xmlns:a16="http://schemas.microsoft.com/office/drawing/2014/main" id="{9FDC24AA-D94F-9442-9791-2D80AB1A820C}"/>
              </a:ext>
            </a:extLst>
          </p:cNvPr>
          <p:cNvSpPr txBox="1">
            <a:spLocks/>
          </p:cNvSpPr>
          <p:nvPr/>
        </p:nvSpPr>
        <p:spPr>
          <a:xfrm>
            <a:off x="1270747" y="1181100"/>
            <a:ext cx="7932738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/>
              <a:t>Procrastinación: a </a:t>
            </a:r>
            <a:r>
              <a:rPr lang="es-ES" dirty="0" err="1"/>
              <a:t>have</a:t>
            </a:r>
            <a:r>
              <a:rPr lang="es-ES" dirty="0"/>
              <a:t> </a:t>
            </a:r>
            <a:r>
              <a:rPr lang="es-ES" dirty="0" err="1"/>
              <a:t>an</a:t>
            </a:r>
            <a:r>
              <a:rPr lang="es-ES" dirty="0"/>
              <a:t> IDEA!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64E21D3-7B72-23E2-A0E1-B41DA350B3A5}"/>
              </a:ext>
            </a:extLst>
          </p:cNvPr>
          <p:cNvGrpSpPr/>
          <p:nvPr/>
        </p:nvGrpSpPr>
        <p:grpSpPr>
          <a:xfrm>
            <a:off x="7761867" y="6743700"/>
            <a:ext cx="1417602" cy="1363120"/>
            <a:chOff x="7761867" y="6743700"/>
            <a:chExt cx="1417602" cy="1363120"/>
          </a:xfrm>
        </p:grpSpPr>
        <p:sp>
          <p:nvSpPr>
            <p:cNvPr id="1029" name="Flowchart: Process 1028">
              <a:extLst>
                <a:ext uri="{FF2B5EF4-FFF2-40B4-BE49-F238E27FC236}">
                  <a16:creationId xmlns:a16="http://schemas.microsoft.com/office/drawing/2014/main" id="{9D0DEF8F-0219-9303-E113-A0339AC19034}"/>
                </a:ext>
              </a:extLst>
            </p:cNvPr>
            <p:cNvSpPr/>
            <p:nvPr/>
          </p:nvSpPr>
          <p:spPr>
            <a:xfrm>
              <a:off x="7761867" y="6743700"/>
              <a:ext cx="1417602" cy="1363120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74" name="Picture 50">
              <a:extLst>
                <a:ext uri="{FF2B5EF4-FFF2-40B4-BE49-F238E27FC236}">
                  <a16:creationId xmlns:a16="http://schemas.microsoft.com/office/drawing/2014/main" id="{AE3930EC-F8AF-F205-280F-A77DF11AC8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77567" y="6934746"/>
              <a:ext cx="1008593" cy="11720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70" name="Group 1069">
            <a:extLst>
              <a:ext uri="{FF2B5EF4-FFF2-40B4-BE49-F238E27FC236}">
                <a16:creationId xmlns:a16="http://schemas.microsoft.com/office/drawing/2014/main" id="{A658C261-80DF-8CD8-65FB-0562FC53092A}"/>
              </a:ext>
            </a:extLst>
          </p:cNvPr>
          <p:cNvGrpSpPr/>
          <p:nvPr/>
        </p:nvGrpSpPr>
        <p:grpSpPr>
          <a:xfrm>
            <a:off x="10820400" y="6520750"/>
            <a:ext cx="2997271" cy="3355226"/>
            <a:chOff x="10820400" y="6520750"/>
            <a:chExt cx="2997271" cy="3355226"/>
          </a:xfrm>
        </p:grpSpPr>
        <p:sp>
          <p:nvSpPr>
            <p:cNvPr id="63" name="Callout: Up Arrow 62">
              <a:extLst>
                <a:ext uri="{FF2B5EF4-FFF2-40B4-BE49-F238E27FC236}">
                  <a16:creationId xmlns:a16="http://schemas.microsoft.com/office/drawing/2014/main" id="{7C453AD2-E605-3845-F188-C6AD99D61739}"/>
                </a:ext>
              </a:extLst>
            </p:cNvPr>
            <p:cNvSpPr/>
            <p:nvPr/>
          </p:nvSpPr>
          <p:spPr>
            <a:xfrm>
              <a:off x="10999727" y="6520750"/>
              <a:ext cx="2817944" cy="3355226"/>
            </a:xfrm>
            <a:prstGeom prst="upArrowCallout">
              <a:avLst/>
            </a:prstGeom>
            <a:solidFill>
              <a:schemeClr val="bg1"/>
            </a:solidFill>
            <a:ln w="508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86" name="Picture 62">
              <a:extLst>
                <a:ext uri="{FF2B5EF4-FFF2-40B4-BE49-F238E27FC236}">
                  <a16:creationId xmlns:a16="http://schemas.microsoft.com/office/drawing/2014/main" id="{31498A32-97AF-4C95-D6EF-8F104F43A7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20400" y="7810501"/>
              <a:ext cx="2899519" cy="2057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90" name="Picture 66">
            <a:extLst>
              <a:ext uri="{FF2B5EF4-FFF2-40B4-BE49-F238E27FC236}">
                <a16:creationId xmlns:a16="http://schemas.microsoft.com/office/drawing/2014/main" id="{082CA7FB-C30D-5F18-5AA7-ECE8A66EB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17" r="7030"/>
          <a:stretch>
            <a:fillRect/>
          </a:stretch>
        </p:blipFill>
        <p:spPr bwMode="auto">
          <a:xfrm>
            <a:off x="497086" y="2765772"/>
            <a:ext cx="6857643" cy="7082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7" name="Group 1036">
            <a:extLst>
              <a:ext uri="{FF2B5EF4-FFF2-40B4-BE49-F238E27FC236}">
                <a16:creationId xmlns:a16="http://schemas.microsoft.com/office/drawing/2014/main" id="{735DC7BF-E916-2AFE-FDF1-031796F96DFD}"/>
              </a:ext>
            </a:extLst>
          </p:cNvPr>
          <p:cNvGrpSpPr/>
          <p:nvPr/>
        </p:nvGrpSpPr>
        <p:grpSpPr>
          <a:xfrm>
            <a:off x="10975207" y="2977477"/>
            <a:ext cx="2817944" cy="2730634"/>
            <a:chOff x="10975207" y="2977477"/>
            <a:chExt cx="2817944" cy="2730634"/>
          </a:xfrm>
        </p:grpSpPr>
        <p:sp>
          <p:nvSpPr>
            <p:cNvPr id="50" name="Flowchart: Process 49">
              <a:extLst>
                <a:ext uri="{FF2B5EF4-FFF2-40B4-BE49-F238E27FC236}">
                  <a16:creationId xmlns:a16="http://schemas.microsoft.com/office/drawing/2014/main" id="{F19990D7-5F03-A39B-A94D-569F3CD79DAB}"/>
                </a:ext>
              </a:extLst>
            </p:cNvPr>
            <p:cNvSpPr/>
            <p:nvPr/>
          </p:nvSpPr>
          <p:spPr>
            <a:xfrm>
              <a:off x="10975207" y="2977477"/>
              <a:ext cx="2817944" cy="2730634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53" name="Picture 8" descr="Power Automate">
              <a:extLst>
                <a:ext uri="{FF2B5EF4-FFF2-40B4-BE49-F238E27FC236}">
                  <a16:creationId xmlns:a16="http://schemas.microsoft.com/office/drawing/2014/main" id="{2408B983-ACEB-A17E-D618-4EA8594F8C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3472" y="3284703"/>
              <a:ext cx="2209800" cy="2209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B6793180-BE86-F468-4856-16477C25CD70}"/>
              </a:ext>
            </a:extLst>
          </p:cNvPr>
          <p:cNvGrpSpPr/>
          <p:nvPr/>
        </p:nvGrpSpPr>
        <p:grpSpPr>
          <a:xfrm>
            <a:off x="7676072" y="2977477"/>
            <a:ext cx="2817944" cy="2730634"/>
            <a:chOff x="7676072" y="2977477"/>
            <a:chExt cx="2817944" cy="2730634"/>
          </a:xfrm>
        </p:grpSpPr>
        <p:sp>
          <p:nvSpPr>
            <p:cNvPr id="46" name="Flowchart: Process 45">
              <a:extLst>
                <a:ext uri="{FF2B5EF4-FFF2-40B4-BE49-F238E27FC236}">
                  <a16:creationId xmlns:a16="http://schemas.microsoft.com/office/drawing/2014/main" id="{D4CF6894-1CB1-1D57-D177-49944FC8C953}"/>
                </a:ext>
              </a:extLst>
            </p:cNvPr>
            <p:cNvSpPr/>
            <p:nvPr/>
          </p:nvSpPr>
          <p:spPr>
            <a:xfrm>
              <a:off x="7676072" y="2977477"/>
              <a:ext cx="2817944" cy="2730634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098" name="Picture 74">
              <a:extLst>
                <a:ext uri="{FF2B5EF4-FFF2-40B4-BE49-F238E27FC236}">
                  <a16:creationId xmlns:a16="http://schemas.microsoft.com/office/drawing/2014/main" id="{4820524B-7943-B66A-72D5-8A368FBE97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88528" y="3250501"/>
              <a:ext cx="2170228" cy="21702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363B49F0-A9C4-7FCB-AC3B-C4C8A6136175}"/>
              </a:ext>
            </a:extLst>
          </p:cNvPr>
          <p:cNvGrpSpPr/>
          <p:nvPr/>
        </p:nvGrpSpPr>
        <p:grpSpPr>
          <a:xfrm>
            <a:off x="14322555" y="2977477"/>
            <a:ext cx="2717070" cy="2730634"/>
            <a:chOff x="14322555" y="2977477"/>
            <a:chExt cx="2717070" cy="2730634"/>
          </a:xfrm>
        </p:grpSpPr>
        <p:sp>
          <p:nvSpPr>
            <p:cNvPr id="58" name="Flowchart: Process 57">
              <a:extLst>
                <a:ext uri="{FF2B5EF4-FFF2-40B4-BE49-F238E27FC236}">
                  <a16:creationId xmlns:a16="http://schemas.microsoft.com/office/drawing/2014/main" id="{592D8FC6-0A90-C604-55E9-AFEF7B7E9029}"/>
                </a:ext>
              </a:extLst>
            </p:cNvPr>
            <p:cNvSpPr/>
            <p:nvPr/>
          </p:nvSpPr>
          <p:spPr>
            <a:xfrm>
              <a:off x="14322555" y="2977477"/>
              <a:ext cx="2717070" cy="2730634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60" name="Picture 4" descr="Biểu tượng outlook logo với các thiết kế mới và độc đáo">
              <a:extLst>
                <a:ext uri="{FF2B5EF4-FFF2-40B4-BE49-F238E27FC236}">
                  <a16:creationId xmlns:a16="http://schemas.microsoft.com/office/drawing/2014/main" id="{31E195D5-3329-909C-FBB6-F11C453B83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6355" y="3700690"/>
              <a:ext cx="2449469" cy="13778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27" name="Arrow: Right 1026">
            <a:extLst>
              <a:ext uri="{FF2B5EF4-FFF2-40B4-BE49-F238E27FC236}">
                <a16:creationId xmlns:a16="http://schemas.microsoft.com/office/drawing/2014/main" id="{7158E29F-B824-73AB-5AEC-964A5255121A}"/>
              </a:ext>
            </a:extLst>
          </p:cNvPr>
          <p:cNvSpPr/>
          <p:nvPr/>
        </p:nvSpPr>
        <p:spPr>
          <a:xfrm>
            <a:off x="7676072" y="5888155"/>
            <a:ext cx="9363553" cy="418987"/>
          </a:xfrm>
          <a:prstGeom prst="rightArrow">
            <a:avLst/>
          </a:prstGeom>
          <a:solidFill>
            <a:schemeClr val="bg1"/>
          </a:solidFill>
          <a:ln w="476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59" name="Arrow: Right 1058">
            <a:extLst>
              <a:ext uri="{FF2B5EF4-FFF2-40B4-BE49-F238E27FC236}">
                <a16:creationId xmlns:a16="http://schemas.microsoft.com/office/drawing/2014/main" id="{C99DA23A-DD95-886B-D20F-BB1C7527081E}"/>
              </a:ext>
            </a:extLst>
          </p:cNvPr>
          <p:cNvSpPr/>
          <p:nvPr/>
        </p:nvSpPr>
        <p:spPr>
          <a:xfrm>
            <a:off x="7785883" y="8161791"/>
            <a:ext cx="3047836" cy="418987"/>
          </a:xfrm>
          <a:prstGeom prst="rightArrow">
            <a:avLst/>
          </a:prstGeom>
          <a:solidFill>
            <a:schemeClr val="bg1"/>
          </a:solidFill>
          <a:ln w="476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063" name="Arrow: Right 1062">
            <a:extLst>
              <a:ext uri="{FF2B5EF4-FFF2-40B4-BE49-F238E27FC236}">
                <a16:creationId xmlns:a16="http://schemas.microsoft.com/office/drawing/2014/main" id="{47F30A8F-8529-1653-7679-685111E63702}"/>
              </a:ext>
            </a:extLst>
          </p:cNvPr>
          <p:cNvSpPr/>
          <p:nvPr/>
        </p:nvSpPr>
        <p:spPr>
          <a:xfrm rot="10800000">
            <a:off x="13944764" y="8161790"/>
            <a:ext cx="3047836" cy="418987"/>
          </a:xfrm>
          <a:prstGeom prst="rightArrow">
            <a:avLst/>
          </a:prstGeom>
          <a:solidFill>
            <a:schemeClr val="bg1"/>
          </a:solidFill>
          <a:ln w="4762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5952967-E9BD-D8B2-74E0-0C794DFEF1E6}"/>
              </a:ext>
            </a:extLst>
          </p:cNvPr>
          <p:cNvGrpSpPr/>
          <p:nvPr/>
        </p:nvGrpSpPr>
        <p:grpSpPr>
          <a:xfrm>
            <a:off x="15613912" y="8674178"/>
            <a:ext cx="1378687" cy="1363120"/>
            <a:chOff x="15613912" y="8674178"/>
            <a:chExt cx="1378687" cy="1363120"/>
          </a:xfrm>
        </p:grpSpPr>
        <p:sp>
          <p:nvSpPr>
            <p:cNvPr id="1067" name="Flowchart: Process 1066">
              <a:extLst>
                <a:ext uri="{FF2B5EF4-FFF2-40B4-BE49-F238E27FC236}">
                  <a16:creationId xmlns:a16="http://schemas.microsoft.com/office/drawing/2014/main" id="{A97056E2-FE57-CC14-BD4D-A377A94C6607}"/>
                </a:ext>
              </a:extLst>
            </p:cNvPr>
            <p:cNvSpPr/>
            <p:nvPr/>
          </p:nvSpPr>
          <p:spPr>
            <a:xfrm>
              <a:off x="15613912" y="8674178"/>
              <a:ext cx="1378687" cy="1363120"/>
            </a:xfrm>
            <a:prstGeom prst="flowChartProcess">
              <a:avLst/>
            </a:prstGeom>
            <a:solidFill>
              <a:schemeClr val="bg1"/>
            </a:solidFill>
            <a:ln w="25400">
              <a:solidFill>
                <a:schemeClr val="accent4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pic>
          <p:nvPicPr>
            <p:cNvPr id="1100" name="Picture 76">
              <a:extLst>
                <a:ext uri="{FF2B5EF4-FFF2-40B4-BE49-F238E27FC236}">
                  <a16:creationId xmlns:a16="http://schemas.microsoft.com/office/drawing/2014/main" id="{A1A0723A-4341-DB1C-CEB7-0EB13052A14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73400" y="8835096"/>
              <a:ext cx="1066800" cy="106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71813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10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" grpId="0" animBg="1"/>
      <p:bldP spid="1059" grpId="0" animBg="1"/>
      <p:bldP spid="10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4A54B-901B-9CC1-7E79-962DA9649B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9"/>
            <a:ext cx="15773400" cy="1090611"/>
          </a:xfrm>
        </p:spPr>
        <p:txBody>
          <a:bodyPr/>
          <a:lstStyle/>
          <a:p>
            <a:endParaRPr lang="es-ES" dirty="0"/>
          </a:p>
        </p:txBody>
      </p:sp>
      <p:pic>
        <p:nvPicPr>
          <p:cNvPr id="4" name="Picture 28" descr="How to Use GitHub Copilot: A Comprehensive Guide">
            <a:extLst>
              <a:ext uri="{FF2B5EF4-FFF2-40B4-BE49-F238E27FC236}">
                <a16:creationId xmlns:a16="http://schemas.microsoft.com/office/drawing/2014/main" id="{615D36E8-A1FA-CA1B-60C0-3FC6556E8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441222"/>
            <a:ext cx="1397542" cy="139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0" descr="GitHub Logo, symbol, meaning, history, PNG, brand">
            <a:extLst>
              <a:ext uri="{FF2B5EF4-FFF2-40B4-BE49-F238E27FC236}">
                <a16:creationId xmlns:a16="http://schemas.microsoft.com/office/drawing/2014/main" id="{BD3457FA-51E6-DD2B-A799-BAD6DBC425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13" r="20865"/>
          <a:stretch>
            <a:fillRect/>
          </a:stretch>
        </p:blipFill>
        <p:spPr bwMode="auto">
          <a:xfrm>
            <a:off x="1231509" y="572973"/>
            <a:ext cx="1206891" cy="1065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0">
            <a:extLst>
              <a:ext uri="{FF2B5EF4-FFF2-40B4-BE49-F238E27FC236}">
                <a16:creationId xmlns:a16="http://schemas.microsoft.com/office/drawing/2014/main" id="{F0AB067B-A398-183B-5732-0AC923909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601211"/>
            <a:ext cx="1016336" cy="12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B0C2394-D98A-638C-1644-D99649DCB6EA}"/>
              </a:ext>
            </a:extLst>
          </p:cNvPr>
          <p:cNvSpPr/>
          <p:nvPr/>
        </p:nvSpPr>
        <p:spPr>
          <a:xfrm>
            <a:off x="6578936" y="4979150"/>
            <a:ext cx="4267200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VÍDEO 1</a:t>
            </a:r>
          </a:p>
        </p:txBody>
      </p:sp>
    </p:spTree>
    <p:extLst>
      <p:ext uri="{BB962C8B-B14F-4D97-AF65-F5344CB8AC3E}">
        <p14:creationId xmlns:p14="http://schemas.microsoft.com/office/powerpoint/2010/main" val="1918070795"/>
      </p:ext>
    </p:extLst>
  </p:cSld>
  <p:clrMapOvr>
    <a:masterClrMapping/>
  </p:clrMapOvr>
</p:sld>
</file>

<file path=ppt/theme/theme1.xml><?xml version="1.0" encoding="utf-8"?>
<a:theme xmlns:a="http://schemas.openxmlformats.org/drawingml/2006/main" name="Christmas Power Data Platform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343</TotalTime>
  <Words>102</Words>
  <Application>Microsoft Office PowerPoint</Application>
  <PresentationFormat>Custom</PresentationFormat>
  <Paragraphs>28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Sans Bold</vt:lpstr>
      <vt:lpstr>Aptos Display</vt:lpstr>
      <vt:lpstr>Segoe UI</vt:lpstr>
      <vt:lpstr>Amoresa</vt:lpstr>
      <vt:lpstr>Aptos</vt:lpstr>
      <vt:lpstr>Arial</vt:lpstr>
      <vt:lpstr>Christmas Power Data Platform</vt:lpstr>
      <vt:lpstr>PowerPoint Presentation</vt:lpstr>
      <vt:lpstr>PowerPoint Presentation</vt:lpstr>
      <vt:lpstr>Esquivando la procrastinación gracias a:         Power Automate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Christmas Power Platform 2024</dc:title>
  <cp:lastModifiedBy>Laura Varela</cp:lastModifiedBy>
  <cp:revision>36</cp:revision>
  <dcterms:created xsi:type="dcterms:W3CDTF">2006-08-16T00:00:00Z</dcterms:created>
  <dcterms:modified xsi:type="dcterms:W3CDTF">2025-12-12T16:58:30Z</dcterms:modified>
  <dc:identifier>DAGYyeB9n_g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2024-12-09T10:28:34Z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cd148b9a-f6ca-4403-b79c-f0c0b822b325</vt:lpwstr>
  </property>
  <property fmtid="{D5CDD505-2E9C-101B-9397-08002B2CF9AE}" pid="7" name="MSIP_Label_defa4170-0d19-0005-0004-bc88714345d2_ActionId">
    <vt:lpwstr>0f32a33d-f138-4053-9004-6d3d690eff1f</vt:lpwstr>
  </property>
  <property fmtid="{D5CDD505-2E9C-101B-9397-08002B2CF9AE}" pid="8" name="MSIP_Label_defa4170-0d19-0005-0004-bc88714345d2_ContentBits">
    <vt:lpwstr>0</vt:lpwstr>
  </property>
</Properties>
</file>